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Catamaran"/>
      <p:regular r:id="rId30"/>
      <p:bold r:id="rId31"/>
    </p:embeddedFont>
    <p:embeddedFont>
      <p:font typeface="Alef"/>
      <p:regular r:id="rId32"/>
      <p:bold r:id="rId33"/>
    </p:embeddedFont>
    <p:embeddedFont>
      <p:font typeface="Do Hyeon"/>
      <p:regular r:id="rId34"/>
    </p:embeddedFont>
    <p:embeddedFont>
      <p:font typeface="Pacifico"/>
      <p:regular r:id="rId35"/>
    </p:embeddedFont>
    <p:embeddedFont>
      <p:font typeface="Jua"/>
      <p:regular r:id="rId36"/>
    </p:embeddedFont>
    <p:embeddedFont>
      <p:font typeface="Francois One"/>
      <p:regular r:id="rId37"/>
    </p:embeddedFont>
    <p:embeddedFont>
      <p:font typeface="Comfortaa Medium"/>
      <p:regular r:id="rId38"/>
      <p:bold r:id="rId39"/>
    </p:embeddedFont>
    <p:embeddedFont>
      <p:font typeface="Catamaran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Black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-bold.fntdata"/><Relationship Id="rId30" Type="http://schemas.openxmlformats.org/officeDocument/2006/relationships/font" Target="fonts/Catamaran-regular.fntdata"/><Relationship Id="rId11" Type="http://schemas.openxmlformats.org/officeDocument/2006/relationships/slide" Target="slides/slide7.xml"/><Relationship Id="rId33" Type="http://schemas.openxmlformats.org/officeDocument/2006/relationships/font" Target="fonts/Alef-bold.fntdata"/><Relationship Id="rId10" Type="http://schemas.openxmlformats.org/officeDocument/2006/relationships/slide" Target="slides/slide6.xml"/><Relationship Id="rId32" Type="http://schemas.openxmlformats.org/officeDocument/2006/relationships/font" Target="fonts/Alef-regular.fntdata"/><Relationship Id="rId13" Type="http://schemas.openxmlformats.org/officeDocument/2006/relationships/slide" Target="slides/slide9.xml"/><Relationship Id="rId35" Type="http://schemas.openxmlformats.org/officeDocument/2006/relationships/font" Target="fonts/Pacifico-regular.fntdata"/><Relationship Id="rId12" Type="http://schemas.openxmlformats.org/officeDocument/2006/relationships/slide" Target="slides/slide8.xml"/><Relationship Id="rId34" Type="http://schemas.openxmlformats.org/officeDocument/2006/relationships/font" Target="fonts/DoHyeon-regular.fntdata"/><Relationship Id="rId15" Type="http://schemas.openxmlformats.org/officeDocument/2006/relationships/slide" Target="slides/slide11.xml"/><Relationship Id="rId37" Type="http://schemas.openxmlformats.org/officeDocument/2006/relationships/font" Target="fonts/FrancoisOne-regular.fntdata"/><Relationship Id="rId14" Type="http://schemas.openxmlformats.org/officeDocument/2006/relationships/slide" Target="slides/slide10.xml"/><Relationship Id="rId36" Type="http://schemas.openxmlformats.org/officeDocument/2006/relationships/font" Target="fonts/Jua-regular.fntdata"/><Relationship Id="rId17" Type="http://schemas.openxmlformats.org/officeDocument/2006/relationships/slide" Target="slides/slide13.xml"/><Relationship Id="rId39" Type="http://schemas.openxmlformats.org/officeDocument/2006/relationships/font" Target="fonts/ComfortaaMedium-bold.fntdata"/><Relationship Id="rId16" Type="http://schemas.openxmlformats.org/officeDocument/2006/relationships/slide" Target="slides/slide12.xml"/><Relationship Id="rId38" Type="http://schemas.openxmlformats.org/officeDocument/2006/relationships/font" Target="fonts/Comfortaa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안녕하세요. 5팀의 발표를 맡은 ㅇㅇㅇ입니다.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저희 프로젝트 이름은 WhatSub? 인데요, 이게 무슨 뜻인지 궁금하신 분들은 발표에 집중해주시면 금방 알 수 있을겁니다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530bac0b4f_1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g1530bac0b4f_1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530bac0b4f_1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5" name="Google Shape;1775;g1530bac0b4f_1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성별, 나이와 같은 기본적인 정보와 함께 </a:t>
            </a:r>
            <a:r>
              <a:rPr lang="en"/>
              <a:t>간단한 설문조사를 통해 </a:t>
            </a:r>
            <a:r>
              <a:rPr lang="en"/>
              <a:t>사용자의 정보를 수집하고,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이렇게 수집한 데이터들을 기반으로 조합을 추천해주려고 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각 재료의 선호도부터, 알레르기 성분까지 폭넓게 고려할 계획입니다.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비슷한 특징값과 선호도를 가진 사람들의 데이터를 기반으로 추천해주기 때문에,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작성한 리뷰가 많으면 많을수록 사용자의 취향에 맞는 정보를 추천해줄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그렇다면 </a:t>
            </a:r>
            <a:r>
              <a:rPr lang="en"/>
              <a:t>리뷰가 없는 초기 사용자나, 서브웨이 자체를 처음 이용해보는 분들은 어떡할까요?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582e681e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3" name="Google Shape;1793;g1582e681e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블로그나 </a:t>
            </a:r>
            <a:r>
              <a:rPr lang="en"/>
              <a:t>SNS</a:t>
            </a:r>
            <a:r>
              <a:rPr lang="en"/>
              <a:t>에서 서브웨이 알바생들이 추천해주는 조합들을 종종 보신 적이 있으실 겁니다.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그런데 그 정보들을 핸드폰에 저장해놓고, 이를 다시 찾아서 주문하는 것은 꽤 번거롭습니다.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그래서 유저들이 자신만의 꿀조합을 등록하여 공유할 수 있는 꿀조합 페이지를 제공합니다.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해당 조합을 기반으로 세부 옵션을 수정하여 바로 주문이 가능하고, 먹어본 뒤 이에 대한 평가를 남길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이런 서비스들의 접근성을 용이하게 하기 위해 모바일 웹 형태로 서비스를 제공할 예정입니다.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530bac0b4f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g1530bac0b4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이외에도 기존 서브웨이 앱의 단점들을 개선하기 위해 다른 추가적인 기능들도 함께 생각해 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앞서 말씀드린 유저들 간의 꿀조합 공유의 경우, 원하는 조합을 찜한 뒤 복잡한 절차 없이 바로 주문이 가능합니다.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식단 관리를 위해 칼로리와 단백질, 나트륨 등 영양 성분을 기반으로 추천해주는 기능도 제공합니다.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또한 마이페이지에서 내 주문 횟수에 따른 컬렉션과 잔디밭을 볼 수 있습니다. </a:t>
            </a:r>
            <a:endParaRPr sz="1400">
              <a:solidFill>
                <a:srgbClr val="595959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530bac0b4f_1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3" name="Google Shape;1813;g1530bac0b4f_1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febb7f6b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gfebb7f6b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저희 WhatSub 서비스를 사용할 경우 앞서 나열했던 페르소나들의 어려움을 해결할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먼저 소극적인 성격의 고객의 경우 편리한 비대면 주문 서비스와 함께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자신의 입맛에 맞는 다양한 조합을 추천해주어 두려움 없이 도전해볼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다이어트 등의 이유로 식단을 관리하는 고객들에게 영양 정보를 기반으로 조합을 추천해주고,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서비스 활용이 어려운 사람들을 위해 한 번의 터치로 주문이 가능하도록 하는 간편 주문 서비스를 제공합니다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이렇게 불편함이 해소된 고객들의 모습을 한번 보러 가볼까요?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530bac0b4f_1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1" name="Google Shape;1871;g1530bac0b4f_1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530bac0b4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9" name="Google Shape;1879;g1530bac0b4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마지막으로 저희 팀원들에 대해 소개해보도록 하겠습니다.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530bac0b4f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530bac0b4f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</a:t>
            </a:r>
            <a:r>
              <a:rPr lang="en">
                <a:solidFill>
                  <a:schemeClr val="dk1"/>
                </a:solidFill>
              </a:rPr>
              <a:t>6명 모두가 mbti I인 팀인데요(ㅋㅋ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프론트엔드 2명, 백엔드 4명으로 이루어져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프론트 팀원들부터 소개드리겠습니다.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530bac0b4f_7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g1530bac0b4f_7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 현빈님은 자바 전공반 출신으로, 활용할 수 있는 기술 스택으로는 Vue, Java, Spring이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자율 프로젝트에서는 새로운 프레임워크를 공부해서 적용해보고 싶다고 하셨고 , mbti는 INFJ입니다.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저희 주제가 서브웨이 이다보니 각자 좋아하는 메뉴를 함께 적어봤는데요,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현빈님은 메뉴 상관없이 플랫브레드 빵을 가장 좋아하신다고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발표는 다음과 같은 순서로 진행될 예정입니다.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1530bac0b4f_7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g1530bac0b4f_7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윤규님은 파이썬 비전공자 출신이시고, 활용할 수 있는 기술 스택으로는 파이썬, 장고, 자바스크립트, HTML/CSS, Vue가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자율 프로젝트에서는 새로운 분야를 배워보고 싶다고 하셨고, mbti는 ISTP입니다.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이번 하반기에 취업을 목표로 하고 있지만</a:t>
            </a:r>
            <a:r>
              <a:rPr lang="en"/>
              <a:t>, 프로젝트에 대한 욕심도 있으신 편입니다.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싸피 수료 전에 한번쯤 수상을 경험해보고 싶으신 분들은 참고해주세여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윤규님은 로티세리 바베큐 치킨과 에그마요를 가장 좋아하신다고 합니다.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4" name="Google Shape;19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이제 백엔드 팀원 소개입니다.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혜진님은 저희 5팀의 팀장으로, 회의 진행뿐 아니라 프로젝트 전반적으로 많은 도움을 주고 계십니다.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자바 전공반 출신이시고, 기술 스택으로는 Java, Spring, JPA, MySQL, Vue가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자율 프로젝트에서는 새로운 것을 배울 수 있는 프로젝트를 해보고 싶다고 적어주셨습니다.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Mbti는 ISFJ이시고 가장 좋아하는 메뉴는 에그마요라고 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530bac0b4f_7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g1530bac0b4f_7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다음으로 현영님은 자바 전공반 출신으로, 활용 가능한 기술 스택으로는 Java, Spring Boot, Javascript, Node.js, MySQL이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자율 프로젝트 때에는 오픈소스 분야로 경험해보고 싶다고 하셨습니다.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가장 좋아하는 메뉴가 쿠키류라고 적어주셨네요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Mbti는 INTP입니다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530bac0b4f_7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g1530bac0b4f_7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동환님은 파이썬 비전공자반 출신으로, 기술 스택으로는 파이썬, 자바스크립트, 장고, 뷰가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자율 프로젝트 때에는 실생활의 불편함을 해결할 수 있는 서비스를 개발해보고 싶으시다고 적어주셨네요.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상대적으로 취업보다는</a:t>
            </a:r>
            <a:r>
              <a:rPr lang="en"/>
              <a:t> </a:t>
            </a:r>
            <a:r>
              <a:rPr lang="en"/>
              <a:t>완성도 있는 프로젝트 경험을 해보고 싶으신 것 같으니 참고해주세요 (맞나요..??)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Mbti는 ISTP이시고, 스테이크&amp;치즈를 가장 좋아하신다고 합니다.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1530bac0b4f_7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1530bac0b4f_7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마지막으로 제 소개인데요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저는 자바 전공반 출신으로 활용 가능한 언어로는 Java, Python, C++이 있고</a:t>
            </a:r>
            <a:r>
              <a:rPr lang="en"/>
              <a:t>, Spring, JPA, MySQL, Oracle, Vue.js 활용이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대학교 인공지능 수업에서 CNN을 구현할 때 파이토치를 활용해본 경험이 있어서, 만약 사용하게 된다면 다시 공부해야 하지만 같이 적어봤습니다.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저도 자율 프로젝트 때 특별히 선호하는 주제는 없지만 머신러닝 분야로 진행한다면 더 좋을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그리고 저는 ISTJ로, 이탈리안 비엠티를 가장 좋아합니다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530bac0b4f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8" name="Google Shape;2118;g1530bac0b4f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지금까지 기획 발표를 진행한 5조였습니다. 감사합니다!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530bac0b4f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g1530bac0b4f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 기획 배경입니다. 설명에 앞서 재미있는 영상 하나를 먼저 보고 시작하겠습니다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530bac0b4f_1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g1530bac0b4f_1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530bac0b4f_1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g1530bac0b4f_1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영상은 잘 보셨나요? 저희 팀의 주제는 서브웨이 샌드위치 조합 추천입니다.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여러분도 비슷한 경험이 있으실까요?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저도 최근에는 익숙해졌지만 처음에는 많이 어려웠습니다.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서브웨이는 다양한 선택지를 통해 고객 개개인의 취향에 맞는 서비스를 제공해주지만,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서브웨이 주문 울렁증이라는 말이 있을 정도로 젊은 사람들도 흔하게 어려움을 겪고는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582e681e3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5" name="Google Shape;1665;g1582e681e3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여러분, 이 숫자는 뭘 의미하는 숫자일까요? 20만 7천.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(애니메이션)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 숫자는 서브웨이에서 주문 가능한 샌드위치의 경우의 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여기에 채소종류와 추가 토핑, 샌드위치가 아니라 샐러드까지 고려한다면 그 수는 이보다 훨씬 커질겁니다.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서브웨이도 이런 고객들의 어려움을 알고 있고, 자체 앱에서 이를 해결하고자 조합을 추천해주는 등 노력을 기울이고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그런데 평점이 왜 이렇게 낮을까요? 이를 알아보기 위해 저희는 앱스토어 리뷰들을 꼼꼼히 읽어보고, 직접 사용해보기도 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일단 기존 앱에서는 온라인 결제가 가능하기 때문에 구두로 주문하는 걸 어려워하는 고객들의 불편함은 어느정도 해소되었다고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하지만 매번 모든 재료를 일일이 선택해야 한다는 불편함이 있었고, 배달의 민족같은 앱들과 달리 예상 소요 시간을 알려주지 않았습니다.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나름의 꿀조합을 추천해주는 기능이 존재하지만 종류가 한정되어 있었고, 그 조합 중에 하나의 재료라도 품절이면 해당 서비스를 이용할 수 없었습니다.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또한 주어진 조합에서는 추가적인 옵션 변경이 불가능했습니다. </a:t>
            </a:r>
            <a:endParaRPr sz="1400">
              <a:solidFill>
                <a:srgbClr val="595959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530bac0b4f_1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7" name="Google Shape;1737;g1530bac0b4f_1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앞서 말씀드렸던 기존 서비스의 문제점들과 함께, 주문 </a:t>
            </a:r>
            <a:r>
              <a:rPr lang="en"/>
              <a:t>과정에서 어려움을 느낄만한 페르소나들을 설정해서 이들이 느낄 불편함을 구체화해보았습니다.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슬라이드에는 40대 회사원이라고 적어놓았지만, 사실 소극적인 분들이라면 모두 해당할 거라고 생각합니다.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이외에도 다이어트나 헬스를 위해 식단을 관리하는 사람들도 포함될 수 있고,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복잡한 절차를 어려워하시는 노인분들도 계실 겁니다.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530bac0b4f_1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0" name="Google Shape;1750;g1530bac0b4f_1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저희는 서브웨이 본사의 입장에서, 기존의 고객들은 더 다양한 조합의 샌드위치를 접할 수 있도록 하고,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새로운 고객들에게는 진입장벽을 낮춰 결과적으로는 매출을 증대시킬 수 있는 방법을 고안해 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소극적인 성격의 경우 기존의 비대면 주문 서비스의 편의성을 강화하고, 입맛에 맞는 조합을 추천해주는 서비스를,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식단을 관리하는 사람들의 경우 영양 정보를 기반으로 추천해주는 서비스를,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그리고 IT 서비스 활용을 어려워하는 사람들을 위해 간편 주문 서비스를 제공해주는 방향으로 기획했습니다.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99918" y="966750"/>
            <a:ext cx="52599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17075" y="3976804"/>
            <a:ext cx="5025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967538" y="4308475"/>
            <a:ext cx="1614525" cy="779075"/>
            <a:chOff x="407100" y="684850"/>
            <a:chExt cx="1614525" cy="779075"/>
          </a:xfrm>
        </p:grpSpPr>
        <p:sp>
          <p:nvSpPr>
            <p:cNvPr id="12" name="Google Shape;12;p2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1264546">
            <a:off x="2304769" y="4565867"/>
            <a:ext cx="1373492" cy="922919"/>
            <a:chOff x="2302238" y="842175"/>
            <a:chExt cx="1373500" cy="922925"/>
          </a:xfrm>
        </p:grpSpPr>
        <p:sp>
          <p:nvSpPr>
            <p:cNvPr id="18" name="Google Shape;18;p2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2184775" y="-268825"/>
            <a:ext cx="1361850" cy="879500"/>
            <a:chOff x="538050" y="1430388"/>
            <a:chExt cx="1361850" cy="879500"/>
          </a:xfrm>
        </p:grpSpPr>
        <p:sp>
          <p:nvSpPr>
            <p:cNvPr id="61" name="Google Shape;61;p2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 rot="1974586">
            <a:off x="8036526" y="1149006"/>
            <a:ext cx="1373455" cy="922895"/>
            <a:chOff x="2302238" y="842175"/>
            <a:chExt cx="1373500" cy="922925"/>
          </a:xfrm>
        </p:grpSpPr>
        <p:sp>
          <p:nvSpPr>
            <p:cNvPr id="66" name="Google Shape;66;p2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8693337" y="1250525"/>
            <a:ext cx="612650" cy="2370250"/>
          </a:xfrm>
          <a:custGeom>
            <a:rect b="b" l="l" r="r" t="t"/>
            <a:pathLst>
              <a:path extrusionOk="0" h="94810" w="24506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8145313" y="-97619"/>
            <a:ext cx="941225" cy="660534"/>
            <a:chOff x="8145313" y="-97619"/>
            <a:chExt cx="941225" cy="660534"/>
          </a:xfrm>
        </p:grpSpPr>
        <p:sp>
          <p:nvSpPr>
            <p:cNvPr id="110" name="Google Shape;110;p2"/>
            <p:cNvSpPr/>
            <p:nvPr/>
          </p:nvSpPr>
          <p:spPr>
            <a:xfrm flipH="1" rot="-2542547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flipH="1" rot="-4689059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flipH="1" rot="-2886029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flipH="1" rot="-5930150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flipH="1" rot="-5933377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flipH="1" rot="-261253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flipH="1" rot="-185484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flipH="1" rot="-2542547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1"/>
          <p:cNvSpPr txBox="1"/>
          <p:nvPr>
            <p:ph hasCustomPrompt="1" type="title"/>
          </p:nvPr>
        </p:nvSpPr>
        <p:spPr>
          <a:xfrm>
            <a:off x="1391017" y="1622375"/>
            <a:ext cx="636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6" name="Google Shape;546;p11"/>
          <p:cNvSpPr txBox="1"/>
          <p:nvPr>
            <p:ph idx="1" type="body"/>
          </p:nvPr>
        </p:nvSpPr>
        <p:spPr>
          <a:xfrm>
            <a:off x="1390883" y="3159425"/>
            <a:ext cx="6362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>
                <a:solidFill>
                  <a:schemeClr val="accent3"/>
                </a:solidFill>
              </a:defRPr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547" name="Google Shape;547;p11"/>
          <p:cNvGrpSpPr/>
          <p:nvPr/>
        </p:nvGrpSpPr>
        <p:grpSpPr>
          <a:xfrm>
            <a:off x="-260100" y="4120000"/>
            <a:ext cx="1697075" cy="1035325"/>
            <a:chOff x="1894025" y="3393550"/>
            <a:chExt cx="1697075" cy="1035325"/>
          </a:xfrm>
        </p:grpSpPr>
        <p:sp>
          <p:nvSpPr>
            <p:cNvPr id="548" name="Google Shape;548;p11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1435341">
            <a:off x="4184405" y="4504113"/>
            <a:ext cx="1684558" cy="782729"/>
            <a:chOff x="1884850" y="3105525"/>
            <a:chExt cx="1684550" cy="782725"/>
          </a:xfrm>
        </p:grpSpPr>
        <p:sp>
          <p:nvSpPr>
            <p:cNvPr id="554" name="Google Shape;554;p11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2320018">
            <a:off x="7271382" y="110061"/>
            <a:ext cx="1600344" cy="939561"/>
            <a:chOff x="1939900" y="2001425"/>
            <a:chExt cx="1600325" cy="939550"/>
          </a:xfrm>
        </p:grpSpPr>
        <p:sp>
          <p:nvSpPr>
            <p:cNvPr id="573" name="Google Shape;573;p11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1"/>
          <p:cNvGrpSpPr/>
          <p:nvPr/>
        </p:nvGrpSpPr>
        <p:grpSpPr>
          <a:xfrm>
            <a:off x="-107712" y="250025"/>
            <a:ext cx="1373500" cy="922925"/>
            <a:chOff x="2302238" y="842175"/>
            <a:chExt cx="1373500" cy="922925"/>
          </a:xfrm>
        </p:grpSpPr>
        <p:sp>
          <p:nvSpPr>
            <p:cNvPr id="596" name="Google Shape;596;p11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1"/>
          <p:cNvGrpSpPr/>
          <p:nvPr/>
        </p:nvGrpSpPr>
        <p:grpSpPr>
          <a:xfrm rot="-9757282">
            <a:off x="2547054" y="-116538"/>
            <a:ext cx="1237209" cy="837864"/>
            <a:chOff x="7954342" y="56442"/>
            <a:chExt cx="1237147" cy="837822"/>
          </a:xfrm>
        </p:grpSpPr>
        <p:sp>
          <p:nvSpPr>
            <p:cNvPr id="639" name="Google Shape;639;p11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1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1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1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11"/>
          <p:cNvGrpSpPr/>
          <p:nvPr/>
        </p:nvGrpSpPr>
        <p:grpSpPr>
          <a:xfrm rot="-3457450">
            <a:off x="8193139" y="4072261"/>
            <a:ext cx="1237214" cy="837868"/>
            <a:chOff x="7954342" y="56442"/>
            <a:chExt cx="1237147" cy="837822"/>
          </a:xfrm>
        </p:grpSpPr>
        <p:sp>
          <p:nvSpPr>
            <p:cNvPr id="649" name="Google Shape;649;p11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1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1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1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11"/>
          <p:cNvSpPr/>
          <p:nvPr/>
        </p:nvSpPr>
        <p:spPr>
          <a:xfrm>
            <a:off x="-459825" y="1615869"/>
            <a:ext cx="1367050" cy="2419975"/>
          </a:xfrm>
          <a:custGeom>
            <a:rect b="b" l="l" r="r" t="t"/>
            <a:pathLst>
              <a:path extrusionOk="0" h="96799" w="54682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7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2"/>
          <p:cNvSpPr txBox="1"/>
          <p:nvPr>
            <p:ph type="title"/>
          </p:nvPr>
        </p:nvSpPr>
        <p:spPr>
          <a:xfrm>
            <a:off x="1055845" y="1449456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1" name="Google Shape;661;p12"/>
          <p:cNvSpPr txBox="1"/>
          <p:nvPr>
            <p:ph idx="2" type="title"/>
          </p:nvPr>
        </p:nvSpPr>
        <p:spPr>
          <a:xfrm>
            <a:off x="1055845" y="864450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2" name="Google Shape;662;p12"/>
          <p:cNvSpPr txBox="1"/>
          <p:nvPr>
            <p:ph idx="1" type="subTitle"/>
          </p:nvPr>
        </p:nvSpPr>
        <p:spPr>
          <a:xfrm>
            <a:off x="1055845" y="4004850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3" name="Google Shape;663;p12"/>
          <p:cNvSpPr txBox="1"/>
          <p:nvPr>
            <p:ph idx="3" type="title"/>
          </p:nvPr>
        </p:nvSpPr>
        <p:spPr>
          <a:xfrm>
            <a:off x="1055845" y="3419359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4" name="Google Shape;664;p12"/>
          <p:cNvSpPr txBox="1"/>
          <p:nvPr>
            <p:ph idx="4" type="subTitle"/>
          </p:nvPr>
        </p:nvSpPr>
        <p:spPr>
          <a:xfrm>
            <a:off x="1055845" y="2730365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5" name="Google Shape;665;p12"/>
          <p:cNvSpPr txBox="1"/>
          <p:nvPr>
            <p:ph idx="5" type="title"/>
          </p:nvPr>
        </p:nvSpPr>
        <p:spPr>
          <a:xfrm>
            <a:off x="1055845" y="2141905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666" name="Google Shape;666;p12"/>
          <p:cNvGrpSpPr/>
          <p:nvPr/>
        </p:nvGrpSpPr>
        <p:grpSpPr>
          <a:xfrm>
            <a:off x="-748950" y="1383900"/>
            <a:ext cx="1697075" cy="1035325"/>
            <a:chOff x="1894025" y="3393550"/>
            <a:chExt cx="1697075" cy="1035325"/>
          </a:xfrm>
        </p:grpSpPr>
        <p:sp>
          <p:nvSpPr>
            <p:cNvPr id="667" name="Google Shape;667;p12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12"/>
          <p:cNvGrpSpPr/>
          <p:nvPr/>
        </p:nvGrpSpPr>
        <p:grpSpPr>
          <a:xfrm rot="-3189044">
            <a:off x="-719967" y="3520446"/>
            <a:ext cx="1684516" cy="782709"/>
            <a:chOff x="1884850" y="3105525"/>
            <a:chExt cx="1684550" cy="782725"/>
          </a:xfrm>
        </p:grpSpPr>
        <p:sp>
          <p:nvSpPr>
            <p:cNvPr id="673" name="Google Shape;673;p12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 txBox="1"/>
          <p:nvPr>
            <p:ph idx="1" type="subTitle"/>
          </p:nvPr>
        </p:nvSpPr>
        <p:spPr>
          <a:xfrm>
            <a:off x="71327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693" name="Google Shape;693;p13"/>
          <p:cNvSpPr txBox="1"/>
          <p:nvPr>
            <p:ph idx="2" type="subTitle"/>
          </p:nvPr>
        </p:nvSpPr>
        <p:spPr>
          <a:xfrm>
            <a:off x="71327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  <p:sp>
        <p:nvSpPr>
          <p:cNvPr id="694" name="Google Shape;694;p13"/>
          <p:cNvSpPr txBox="1"/>
          <p:nvPr>
            <p:ph idx="3" type="subTitle"/>
          </p:nvPr>
        </p:nvSpPr>
        <p:spPr>
          <a:xfrm>
            <a:off x="3474750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695" name="Google Shape;695;p13"/>
          <p:cNvSpPr txBox="1"/>
          <p:nvPr>
            <p:ph idx="4" type="subTitle"/>
          </p:nvPr>
        </p:nvSpPr>
        <p:spPr>
          <a:xfrm>
            <a:off x="3474750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  <p:sp>
        <p:nvSpPr>
          <p:cNvPr id="696" name="Google Shape;696;p13"/>
          <p:cNvSpPr txBox="1"/>
          <p:nvPr>
            <p:ph idx="5" type="subTitle"/>
          </p:nvPr>
        </p:nvSpPr>
        <p:spPr>
          <a:xfrm>
            <a:off x="623622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697" name="Google Shape;697;p13"/>
          <p:cNvSpPr txBox="1"/>
          <p:nvPr>
            <p:ph idx="6" type="subTitle"/>
          </p:nvPr>
        </p:nvSpPr>
        <p:spPr>
          <a:xfrm>
            <a:off x="623622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  <p:sp>
        <p:nvSpPr>
          <p:cNvPr id="698" name="Google Shape;698;p13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99" name="Google Shape;699;p13"/>
          <p:cNvGrpSpPr/>
          <p:nvPr/>
        </p:nvGrpSpPr>
        <p:grpSpPr>
          <a:xfrm rot="3388130">
            <a:off x="8350729" y="233491"/>
            <a:ext cx="1373524" cy="922941"/>
            <a:chOff x="2302238" y="842175"/>
            <a:chExt cx="1373500" cy="922925"/>
          </a:xfrm>
        </p:grpSpPr>
        <p:sp>
          <p:nvSpPr>
            <p:cNvPr id="700" name="Google Shape;700;p13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13"/>
          <p:cNvSpPr/>
          <p:nvPr/>
        </p:nvSpPr>
        <p:spPr>
          <a:xfrm rot="1799999">
            <a:off x="-718744" y="-275437"/>
            <a:ext cx="1024468" cy="3537612"/>
          </a:xfrm>
          <a:custGeom>
            <a:rect b="b" l="l" r="r" t="t"/>
            <a:pathLst>
              <a:path extrusionOk="0" h="96799" w="54682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13"/>
          <p:cNvGrpSpPr/>
          <p:nvPr/>
        </p:nvGrpSpPr>
        <p:grpSpPr>
          <a:xfrm flipH="1" rot="-7610750">
            <a:off x="-719587" y="1628101"/>
            <a:ext cx="1237221" cy="837872"/>
            <a:chOff x="7954342" y="56442"/>
            <a:chExt cx="1237147" cy="837822"/>
          </a:xfrm>
        </p:grpSpPr>
        <p:sp>
          <p:nvSpPr>
            <p:cNvPr id="744" name="Google Shape;744;p13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 txBox="1"/>
          <p:nvPr>
            <p:ph idx="1" type="subTitle"/>
          </p:nvPr>
        </p:nvSpPr>
        <p:spPr>
          <a:xfrm>
            <a:off x="942688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55" name="Google Shape;755;p14"/>
          <p:cNvSpPr txBox="1"/>
          <p:nvPr>
            <p:ph idx="2" type="subTitle"/>
          </p:nvPr>
        </p:nvSpPr>
        <p:spPr>
          <a:xfrm>
            <a:off x="943138" y="2534237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6" name="Google Shape;756;p14"/>
          <p:cNvSpPr txBox="1"/>
          <p:nvPr>
            <p:ph idx="3" type="subTitle"/>
          </p:nvPr>
        </p:nvSpPr>
        <p:spPr>
          <a:xfrm>
            <a:off x="3675875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57" name="Google Shape;757;p14"/>
          <p:cNvSpPr txBox="1"/>
          <p:nvPr>
            <p:ph idx="4" type="subTitle"/>
          </p:nvPr>
        </p:nvSpPr>
        <p:spPr>
          <a:xfrm>
            <a:off x="3674675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8" name="Google Shape;758;p14"/>
          <p:cNvSpPr txBox="1"/>
          <p:nvPr>
            <p:ph idx="5" type="subTitle"/>
          </p:nvPr>
        </p:nvSpPr>
        <p:spPr>
          <a:xfrm>
            <a:off x="6409062" y="2215173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59" name="Google Shape;759;p14"/>
          <p:cNvSpPr txBox="1"/>
          <p:nvPr>
            <p:ph idx="6" type="subTitle"/>
          </p:nvPr>
        </p:nvSpPr>
        <p:spPr>
          <a:xfrm>
            <a:off x="6407862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0" name="Google Shape;760;p14"/>
          <p:cNvSpPr txBox="1"/>
          <p:nvPr>
            <p:ph idx="7" type="subTitle"/>
          </p:nvPr>
        </p:nvSpPr>
        <p:spPr>
          <a:xfrm>
            <a:off x="942688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61" name="Google Shape;761;p14"/>
          <p:cNvSpPr txBox="1"/>
          <p:nvPr>
            <p:ph idx="8" type="subTitle"/>
          </p:nvPr>
        </p:nvSpPr>
        <p:spPr>
          <a:xfrm>
            <a:off x="941488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2" name="Google Shape;762;p14"/>
          <p:cNvSpPr txBox="1"/>
          <p:nvPr>
            <p:ph idx="9" type="subTitle"/>
          </p:nvPr>
        </p:nvSpPr>
        <p:spPr>
          <a:xfrm>
            <a:off x="3675875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63" name="Google Shape;763;p14"/>
          <p:cNvSpPr txBox="1"/>
          <p:nvPr>
            <p:ph idx="13" type="subTitle"/>
          </p:nvPr>
        </p:nvSpPr>
        <p:spPr>
          <a:xfrm>
            <a:off x="3674675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4" name="Google Shape;764;p14"/>
          <p:cNvSpPr txBox="1"/>
          <p:nvPr>
            <p:ph idx="14" type="subTitle"/>
          </p:nvPr>
        </p:nvSpPr>
        <p:spPr>
          <a:xfrm>
            <a:off x="6409062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65" name="Google Shape;765;p14"/>
          <p:cNvSpPr txBox="1"/>
          <p:nvPr>
            <p:ph idx="15" type="subTitle"/>
          </p:nvPr>
        </p:nvSpPr>
        <p:spPr>
          <a:xfrm>
            <a:off x="6407862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6" name="Google Shape;766;p14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67" name="Google Shape;767;p14"/>
          <p:cNvGrpSpPr/>
          <p:nvPr/>
        </p:nvGrpSpPr>
        <p:grpSpPr>
          <a:xfrm rot="-5172596">
            <a:off x="-301713" y="3945776"/>
            <a:ext cx="1361832" cy="879489"/>
            <a:chOff x="538050" y="1430388"/>
            <a:chExt cx="1361850" cy="879500"/>
          </a:xfrm>
        </p:grpSpPr>
        <p:sp>
          <p:nvSpPr>
            <p:cNvPr id="768" name="Google Shape;768;p14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14"/>
          <p:cNvGrpSpPr/>
          <p:nvPr/>
        </p:nvGrpSpPr>
        <p:grpSpPr>
          <a:xfrm>
            <a:off x="8202688" y="718250"/>
            <a:ext cx="1373500" cy="922925"/>
            <a:chOff x="2302238" y="842175"/>
            <a:chExt cx="1373500" cy="922925"/>
          </a:xfrm>
        </p:grpSpPr>
        <p:sp>
          <p:nvSpPr>
            <p:cNvPr id="773" name="Google Shape;773;p14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14"/>
          <p:cNvGrpSpPr/>
          <p:nvPr/>
        </p:nvGrpSpPr>
        <p:grpSpPr>
          <a:xfrm rot="6414006">
            <a:off x="8135770" y="4199908"/>
            <a:ext cx="1515254" cy="1150259"/>
            <a:chOff x="4181475" y="1873500"/>
            <a:chExt cx="1515275" cy="1150275"/>
          </a:xfrm>
        </p:grpSpPr>
        <p:sp>
          <p:nvSpPr>
            <p:cNvPr id="816" name="Google Shape;816;p14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14"/>
          <p:cNvGrpSpPr/>
          <p:nvPr/>
        </p:nvGrpSpPr>
        <p:grpSpPr>
          <a:xfrm flipH="1" rot="-127571">
            <a:off x="-10804" y="22715"/>
            <a:ext cx="1237132" cy="837812"/>
            <a:chOff x="7954342" y="56442"/>
            <a:chExt cx="1237147" cy="837822"/>
          </a:xfrm>
        </p:grpSpPr>
        <p:sp>
          <p:nvSpPr>
            <p:cNvPr id="820" name="Google Shape;820;p14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14"/>
          <p:cNvSpPr/>
          <p:nvPr/>
        </p:nvSpPr>
        <p:spPr>
          <a:xfrm flipH="1" rot="-8660381">
            <a:off x="-713854" y="1373220"/>
            <a:ext cx="1267220" cy="2042021"/>
          </a:xfrm>
          <a:custGeom>
            <a:rect b="b" l="l" r="r" t="t"/>
            <a:pathLst>
              <a:path extrusionOk="0" h="81679" w="30801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5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832" name="Google Shape;832;p15"/>
          <p:cNvGrpSpPr/>
          <p:nvPr/>
        </p:nvGrpSpPr>
        <p:grpSpPr>
          <a:xfrm rot="-186080">
            <a:off x="5237323" y="4780499"/>
            <a:ext cx="1614468" cy="779047"/>
            <a:chOff x="407100" y="684850"/>
            <a:chExt cx="1614525" cy="779075"/>
          </a:xfrm>
        </p:grpSpPr>
        <p:sp>
          <p:nvSpPr>
            <p:cNvPr id="833" name="Google Shape;833;p15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15"/>
          <p:cNvGrpSpPr/>
          <p:nvPr/>
        </p:nvGrpSpPr>
        <p:grpSpPr>
          <a:xfrm>
            <a:off x="-479537" y="4362075"/>
            <a:ext cx="1373500" cy="922925"/>
            <a:chOff x="2302238" y="842175"/>
            <a:chExt cx="1373500" cy="922925"/>
          </a:xfrm>
        </p:grpSpPr>
        <p:sp>
          <p:nvSpPr>
            <p:cNvPr id="839" name="Google Shape;839;p15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5"/>
          <p:cNvGrpSpPr/>
          <p:nvPr/>
        </p:nvGrpSpPr>
        <p:grpSpPr>
          <a:xfrm flipH="1" rot="-127571">
            <a:off x="-358254" y="-19335"/>
            <a:ext cx="1237132" cy="837812"/>
            <a:chOff x="7954342" y="56442"/>
            <a:chExt cx="1237147" cy="837822"/>
          </a:xfrm>
        </p:grpSpPr>
        <p:sp>
          <p:nvSpPr>
            <p:cNvPr id="882" name="Google Shape;882;p15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15"/>
          <p:cNvGrpSpPr/>
          <p:nvPr/>
        </p:nvGrpSpPr>
        <p:grpSpPr>
          <a:xfrm>
            <a:off x="8354492" y="2819842"/>
            <a:ext cx="1237147" cy="837822"/>
            <a:chOff x="7954342" y="56442"/>
            <a:chExt cx="1237147" cy="837822"/>
          </a:xfrm>
        </p:grpSpPr>
        <p:sp>
          <p:nvSpPr>
            <p:cNvPr id="892" name="Google Shape;892;p15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15"/>
          <p:cNvSpPr/>
          <p:nvPr/>
        </p:nvSpPr>
        <p:spPr>
          <a:xfrm rot="1800044">
            <a:off x="7657634" y="262756"/>
            <a:ext cx="2960710" cy="732159"/>
          </a:xfrm>
          <a:custGeom>
            <a:rect b="b" l="l" r="r" t="t"/>
            <a:pathLst>
              <a:path extrusionOk="0" h="29287" w="118431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15"/>
          <p:cNvGrpSpPr/>
          <p:nvPr/>
        </p:nvGrpSpPr>
        <p:grpSpPr>
          <a:xfrm rot="-2943041">
            <a:off x="-682660" y="2421677"/>
            <a:ext cx="1361869" cy="879512"/>
            <a:chOff x="538050" y="1430388"/>
            <a:chExt cx="1361850" cy="879500"/>
          </a:xfrm>
        </p:grpSpPr>
        <p:sp>
          <p:nvSpPr>
            <p:cNvPr id="903" name="Google Shape;903;p15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909" name="Google Shape;909;p16"/>
          <p:cNvGrpSpPr/>
          <p:nvPr/>
        </p:nvGrpSpPr>
        <p:grpSpPr>
          <a:xfrm rot="1624345">
            <a:off x="4936833" y="4370660"/>
            <a:ext cx="1614467" cy="779047"/>
            <a:chOff x="407100" y="684850"/>
            <a:chExt cx="1614525" cy="779075"/>
          </a:xfrm>
        </p:grpSpPr>
        <p:sp>
          <p:nvSpPr>
            <p:cNvPr id="910" name="Google Shape;910;p16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16"/>
          <p:cNvGrpSpPr/>
          <p:nvPr/>
        </p:nvGrpSpPr>
        <p:grpSpPr>
          <a:xfrm rot="-1606510">
            <a:off x="8252299" y="1282988"/>
            <a:ext cx="1373529" cy="922944"/>
            <a:chOff x="2302238" y="842175"/>
            <a:chExt cx="1373500" cy="922925"/>
          </a:xfrm>
        </p:grpSpPr>
        <p:sp>
          <p:nvSpPr>
            <p:cNvPr id="916" name="Google Shape;916;p16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6"/>
          <p:cNvGrpSpPr/>
          <p:nvPr/>
        </p:nvGrpSpPr>
        <p:grpSpPr>
          <a:xfrm rot="1647099">
            <a:off x="-379806" y="344010"/>
            <a:ext cx="1237147" cy="837822"/>
            <a:chOff x="7954342" y="56442"/>
            <a:chExt cx="1237147" cy="837822"/>
          </a:xfrm>
        </p:grpSpPr>
        <p:sp>
          <p:nvSpPr>
            <p:cNvPr id="959" name="Google Shape;959;p16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16"/>
          <p:cNvSpPr/>
          <p:nvPr/>
        </p:nvSpPr>
        <p:spPr>
          <a:xfrm rot="-5746775">
            <a:off x="-1150390" y="3511648"/>
            <a:ext cx="2960725" cy="732163"/>
          </a:xfrm>
          <a:custGeom>
            <a:rect b="b" l="l" r="r" t="t"/>
            <a:pathLst>
              <a:path extrusionOk="0" h="29287" w="118431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9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971" name="Google Shape;971;p17"/>
          <p:cNvGrpSpPr/>
          <p:nvPr/>
        </p:nvGrpSpPr>
        <p:grpSpPr>
          <a:xfrm>
            <a:off x="8102150" y="4406038"/>
            <a:ext cx="1697075" cy="1035325"/>
            <a:chOff x="1894025" y="3393550"/>
            <a:chExt cx="1697075" cy="1035325"/>
          </a:xfrm>
        </p:grpSpPr>
        <p:sp>
          <p:nvSpPr>
            <p:cNvPr id="972" name="Google Shape;972;p17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17"/>
          <p:cNvGrpSpPr/>
          <p:nvPr/>
        </p:nvGrpSpPr>
        <p:grpSpPr>
          <a:xfrm rot="4613443">
            <a:off x="-569333" y="423055"/>
            <a:ext cx="1684482" cy="782693"/>
            <a:chOff x="1884850" y="3105525"/>
            <a:chExt cx="1684550" cy="782725"/>
          </a:xfrm>
        </p:grpSpPr>
        <p:sp>
          <p:nvSpPr>
            <p:cNvPr id="978" name="Google Shape;978;p17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7"/>
          <p:cNvGrpSpPr/>
          <p:nvPr/>
        </p:nvGrpSpPr>
        <p:grpSpPr>
          <a:xfrm>
            <a:off x="1387763" y="4788738"/>
            <a:ext cx="1361850" cy="879500"/>
            <a:chOff x="538050" y="1430388"/>
            <a:chExt cx="1361850" cy="879500"/>
          </a:xfrm>
        </p:grpSpPr>
        <p:sp>
          <p:nvSpPr>
            <p:cNvPr id="997" name="Google Shape;997;p17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17"/>
          <p:cNvGrpSpPr/>
          <p:nvPr/>
        </p:nvGrpSpPr>
        <p:grpSpPr>
          <a:xfrm rot="-7268142">
            <a:off x="8273558" y="650309"/>
            <a:ext cx="1237226" cy="837876"/>
            <a:chOff x="7954342" y="56442"/>
            <a:chExt cx="1237147" cy="837822"/>
          </a:xfrm>
        </p:grpSpPr>
        <p:sp>
          <p:nvSpPr>
            <p:cNvPr id="1002" name="Google Shape;1002;p17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7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7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7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7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7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7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7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7"/>
          <p:cNvGrpSpPr/>
          <p:nvPr/>
        </p:nvGrpSpPr>
        <p:grpSpPr>
          <a:xfrm rot="-2700000">
            <a:off x="-268883" y="4515598"/>
            <a:ext cx="1237310" cy="837932"/>
            <a:chOff x="7954342" y="56442"/>
            <a:chExt cx="1237147" cy="837822"/>
          </a:xfrm>
        </p:grpSpPr>
        <p:sp>
          <p:nvSpPr>
            <p:cNvPr id="1012" name="Google Shape;1012;p17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7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7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7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7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7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7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7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17"/>
          <p:cNvSpPr/>
          <p:nvPr/>
        </p:nvSpPr>
        <p:spPr>
          <a:xfrm flipH="1" rot="-8660381">
            <a:off x="-974779" y="2063595"/>
            <a:ext cx="1267220" cy="2042021"/>
          </a:xfrm>
          <a:custGeom>
            <a:rect b="b" l="l" r="r" t="t"/>
            <a:pathLst>
              <a:path extrusionOk="0" h="81679" w="30801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0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8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024" name="Google Shape;1024;p18"/>
          <p:cNvGrpSpPr/>
          <p:nvPr/>
        </p:nvGrpSpPr>
        <p:grpSpPr>
          <a:xfrm rot="2068794">
            <a:off x="-174040" y="4538281"/>
            <a:ext cx="1373459" cy="922897"/>
            <a:chOff x="2302238" y="842175"/>
            <a:chExt cx="1373500" cy="922925"/>
          </a:xfrm>
        </p:grpSpPr>
        <p:sp>
          <p:nvSpPr>
            <p:cNvPr id="1025" name="Google Shape;1025;p18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7" name="Google Shape;1067;p18"/>
          <p:cNvSpPr/>
          <p:nvPr/>
        </p:nvSpPr>
        <p:spPr>
          <a:xfrm rot="836421">
            <a:off x="8354577" y="3102273"/>
            <a:ext cx="612620" cy="2370135"/>
          </a:xfrm>
          <a:custGeom>
            <a:rect b="b" l="l" r="r" t="t"/>
            <a:pathLst>
              <a:path extrusionOk="0" h="94810" w="24506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18"/>
          <p:cNvGrpSpPr/>
          <p:nvPr/>
        </p:nvGrpSpPr>
        <p:grpSpPr>
          <a:xfrm>
            <a:off x="-227887" y="1280256"/>
            <a:ext cx="941225" cy="660534"/>
            <a:chOff x="8145313" y="-97619"/>
            <a:chExt cx="941225" cy="660534"/>
          </a:xfrm>
        </p:grpSpPr>
        <p:sp>
          <p:nvSpPr>
            <p:cNvPr id="1069" name="Google Shape;1069;p18"/>
            <p:cNvSpPr/>
            <p:nvPr/>
          </p:nvSpPr>
          <p:spPr>
            <a:xfrm flipH="1" rot="-2542547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8"/>
            <p:cNvSpPr/>
            <p:nvPr/>
          </p:nvSpPr>
          <p:spPr>
            <a:xfrm flipH="1" rot="-4689059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8"/>
            <p:cNvSpPr/>
            <p:nvPr/>
          </p:nvSpPr>
          <p:spPr>
            <a:xfrm flipH="1" rot="-2886029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8"/>
            <p:cNvSpPr/>
            <p:nvPr/>
          </p:nvSpPr>
          <p:spPr>
            <a:xfrm flipH="1" rot="-5930150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8"/>
            <p:cNvSpPr/>
            <p:nvPr/>
          </p:nvSpPr>
          <p:spPr>
            <a:xfrm flipH="1" rot="-5933377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8"/>
            <p:cNvSpPr/>
            <p:nvPr/>
          </p:nvSpPr>
          <p:spPr>
            <a:xfrm flipH="1" rot="-261253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8"/>
            <p:cNvSpPr/>
            <p:nvPr/>
          </p:nvSpPr>
          <p:spPr>
            <a:xfrm flipH="1" rot="-185484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8"/>
            <p:cNvSpPr/>
            <p:nvPr/>
          </p:nvSpPr>
          <p:spPr>
            <a:xfrm flipH="1" rot="-2542547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18"/>
          <p:cNvGrpSpPr/>
          <p:nvPr/>
        </p:nvGrpSpPr>
        <p:grpSpPr>
          <a:xfrm rot="4760435">
            <a:off x="7974417" y="963123"/>
            <a:ext cx="1600579" cy="939699"/>
            <a:chOff x="1939900" y="2001425"/>
            <a:chExt cx="1600325" cy="939550"/>
          </a:xfrm>
        </p:grpSpPr>
        <p:sp>
          <p:nvSpPr>
            <p:cNvPr id="1078" name="Google Shape;1078;p18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18"/>
          <p:cNvGrpSpPr/>
          <p:nvPr/>
        </p:nvGrpSpPr>
        <p:grpSpPr>
          <a:xfrm>
            <a:off x="4632825" y="4624363"/>
            <a:ext cx="1684550" cy="782725"/>
            <a:chOff x="1884850" y="3105525"/>
            <a:chExt cx="1684550" cy="782725"/>
          </a:xfrm>
        </p:grpSpPr>
        <p:sp>
          <p:nvSpPr>
            <p:cNvPr id="1101" name="Google Shape;1101;p18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9"/>
          <p:cNvSpPr txBox="1"/>
          <p:nvPr>
            <p:ph idx="1" type="body"/>
          </p:nvPr>
        </p:nvSpPr>
        <p:spPr>
          <a:xfrm>
            <a:off x="713225" y="534725"/>
            <a:ext cx="38589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350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6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0"/>
          <p:cNvSpPr txBox="1"/>
          <p:nvPr>
            <p:ph idx="1" type="subTitle"/>
          </p:nvPr>
        </p:nvSpPr>
        <p:spPr>
          <a:xfrm>
            <a:off x="2010600" y="4007375"/>
            <a:ext cx="5122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23" name="Google Shape;1123;p20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24" name="Google Shape;1124;p20"/>
          <p:cNvGrpSpPr/>
          <p:nvPr/>
        </p:nvGrpSpPr>
        <p:grpSpPr>
          <a:xfrm rot="2700000">
            <a:off x="-479334" y="3779172"/>
            <a:ext cx="1697059" cy="1035315"/>
            <a:chOff x="1894025" y="3393550"/>
            <a:chExt cx="1697075" cy="1035325"/>
          </a:xfrm>
        </p:grpSpPr>
        <p:sp>
          <p:nvSpPr>
            <p:cNvPr id="1125" name="Google Shape;1125;p20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20"/>
          <p:cNvGrpSpPr/>
          <p:nvPr/>
        </p:nvGrpSpPr>
        <p:grpSpPr>
          <a:xfrm rot="3636756">
            <a:off x="-527842" y="1375714"/>
            <a:ext cx="1684508" cy="782706"/>
            <a:chOff x="1884850" y="3105525"/>
            <a:chExt cx="1684550" cy="782725"/>
          </a:xfrm>
        </p:grpSpPr>
        <p:sp>
          <p:nvSpPr>
            <p:cNvPr id="1131" name="Google Shape;1131;p20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0"/>
          <p:cNvGrpSpPr/>
          <p:nvPr/>
        </p:nvGrpSpPr>
        <p:grpSpPr>
          <a:xfrm rot="1320277">
            <a:off x="7583183" y="86708"/>
            <a:ext cx="1361918" cy="879544"/>
            <a:chOff x="538050" y="1430388"/>
            <a:chExt cx="1361850" cy="879500"/>
          </a:xfrm>
        </p:grpSpPr>
        <p:sp>
          <p:nvSpPr>
            <p:cNvPr id="1150" name="Google Shape;1150;p20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20"/>
          <p:cNvGrpSpPr/>
          <p:nvPr/>
        </p:nvGrpSpPr>
        <p:grpSpPr>
          <a:xfrm rot="-7268142">
            <a:off x="8163408" y="3775709"/>
            <a:ext cx="1237226" cy="837876"/>
            <a:chOff x="7954342" y="56442"/>
            <a:chExt cx="1237147" cy="837822"/>
          </a:xfrm>
        </p:grpSpPr>
        <p:sp>
          <p:nvSpPr>
            <p:cNvPr id="1155" name="Google Shape;1155;p20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0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0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0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0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0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0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20"/>
          <p:cNvSpPr/>
          <p:nvPr/>
        </p:nvSpPr>
        <p:spPr>
          <a:xfrm flipH="1" rot="1166300">
            <a:off x="8027357" y="1895150"/>
            <a:ext cx="1024490" cy="3537509"/>
          </a:xfrm>
          <a:custGeom>
            <a:rect b="b" l="l" r="r" t="t"/>
            <a:pathLst>
              <a:path extrusionOk="0" h="96799" w="54682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20"/>
          <p:cNvGrpSpPr/>
          <p:nvPr/>
        </p:nvGrpSpPr>
        <p:grpSpPr>
          <a:xfrm flipH="1" rot="-7610750">
            <a:off x="857138" y="-44624"/>
            <a:ext cx="1237221" cy="837872"/>
            <a:chOff x="7954342" y="56442"/>
            <a:chExt cx="1237147" cy="837822"/>
          </a:xfrm>
        </p:grpSpPr>
        <p:sp>
          <p:nvSpPr>
            <p:cNvPr id="1166" name="Google Shape;1166;p20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0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0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0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0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0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0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0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713925" y="1402650"/>
            <a:ext cx="7717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grpSp>
        <p:nvGrpSpPr>
          <p:cNvPr id="121" name="Google Shape;121;p3"/>
          <p:cNvGrpSpPr/>
          <p:nvPr/>
        </p:nvGrpSpPr>
        <p:grpSpPr>
          <a:xfrm rot="-4372724">
            <a:off x="8067177" y="418120"/>
            <a:ext cx="1684579" cy="782738"/>
            <a:chOff x="1884850" y="3105525"/>
            <a:chExt cx="1684550" cy="782725"/>
          </a:xfrm>
        </p:grpSpPr>
        <p:sp>
          <p:nvSpPr>
            <p:cNvPr id="122" name="Google Shape;122;p3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10800000">
            <a:off x="4197975" y="4615900"/>
            <a:ext cx="1600325" cy="939550"/>
            <a:chOff x="1939900" y="2001425"/>
            <a:chExt cx="1600325" cy="939550"/>
          </a:xfrm>
        </p:grpSpPr>
        <p:sp>
          <p:nvSpPr>
            <p:cNvPr id="141" name="Google Shape;141;p3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48525" y="4668950"/>
            <a:ext cx="1614525" cy="779075"/>
            <a:chOff x="407100" y="684850"/>
            <a:chExt cx="1614525" cy="779075"/>
          </a:xfrm>
        </p:grpSpPr>
        <p:sp>
          <p:nvSpPr>
            <p:cNvPr id="164" name="Google Shape;164;p3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3"/>
          <p:cNvGrpSpPr/>
          <p:nvPr/>
        </p:nvGrpSpPr>
        <p:grpSpPr>
          <a:xfrm rot="-2257574">
            <a:off x="-288830" y="429433"/>
            <a:ext cx="1237131" cy="837811"/>
            <a:chOff x="7954342" y="56442"/>
            <a:chExt cx="1237147" cy="837822"/>
          </a:xfrm>
        </p:grpSpPr>
        <p:sp>
          <p:nvSpPr>
            <p:cNvPr id="170" name="Google Shape;170;p3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"/>
          <p:cNvSpPr/>
          <p:nvPr/>
        </p:nvSpPr>
        <p:spPr>
          <a:xfrm>
            <a:off x="8178324" y="2636750"/>
            <a:ext cx="1422875" cy="2635200"/>
          </a:xfrm>
          <a:custGeom>
            <a:rect b="b" l="l" r="r" t="t"/>
            <a:pathLst>
              <a:path extrusionOk="0" h="105408" w="56915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1"/>
          <p:cNvSpPr txBox="1"/>
          <p:nvPr>
            <p:ph type="title"/>
          </p:nvPr>
        </p:nvSpPr>
        <p:spPr>
          <a:xfrm>
            <a:off x="2642550" y="950478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b="1"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7" name="Google Shape;1177;p21"/>
          <p:cNvSpPr txBox="1"/>
          <p:nvPr>
            <p:ph idx="1" type="subTitle"/>
          </p:nvPr>
        </p:nvSpPr>
        <p:spPr>
          <a:xfrm>
            <a:off x="2642550" y="1774000"/>
            <a:ext cx="385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1178" name="Google Shape;1178;p21"/>
          <p:cNvSpPr txBox="1"/>
          <p:nvPr/>
        </p:nvSpPr>
        <p:spPr>
          <a:xfrm>
            <a:off x="2370450" y="3815074"/>
            <a:ext cx="440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9" name="Google Shape;1179;p21"/>
          <p:cNvSpPr txBox="1"/>
          <p:nvPr>
            <p:ph idx="2" type="subTitle"/>
          </p:nvPr>
        </p:nvSpPr>
        <p:spPr>
          <a:xfrm>
            <a:off x="2642550" y="300136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1180" name="Google Shape;1180;p21"/>
          <p:cNvGrpSpPr/>
          <p:nvPr/>
        </p:nvGrpSpPr>
        <p:grpSpPr>
          <a:xfrm>
            <a:off x="-95950" y="3448625"/>
            <a:ext cx="1697075" cy="1035325"/>
            <a:chOff x="1894025" y="3393550"/>
            <a:chExt cx="1697075" cy="1035325"/>
          </a:xfrm>
        </p:grpSpPr>
        <p:sp>
          <p:nvSpPr>
            <p:cNvPr id="1181" name="Google Shape;1181;p21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6" name="Google Shape;1186;p21"/>
          <p:cNvGrpSpPr/>
          <p:nvPr/>
        </p:nvGrpSpPr>
        <p:grpSpPr>
          <a:xfrm>
            <a:off x="7621150" y="2241038"/>
            <a:ext cx="1684550" cy="782725"/>
            <a:chOff x="1884850" y="3105525"/>
            <a:chExt cx="1684550" cy="782725"/>
          </a:xfrm>
        </p:grpSpPr>
        <p:sp>
          <p:nvSpPr>
            <p:cNvPr id="1187" name="Google Shape;1187;p21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21"/>
          <p:cNvGrpSpPr/>
          <p:nvPr/>
        </p:nvGrpSpPr>
        <p:grpSpPr>
          <a:xfrm rot="10160709">
            <a:off x="7615931" y="4158803"/>
            <a:ext cx="1600392" cy="939589"/>
            <a:chOff x="1939900" y="2001425"/>
            <a:chExt cx="1600325" cy="939550"/>
          </a:xfrm>
        </p:grpSpPr>
        <p:sp>
          <p:nvSpPr>
            <p:cNvPr id="1206" name="Google Shape;1206;p21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21"/>
          <p:cNvGrpSpPr/>
          <p:nvPr/>
        </p:nvGrpSpPr>
        <p:grpSpPr>
          <a:xfrm>
            <a:off x="7445225" y="-113525"/>
            <a:ext cx="1515275" cy="1150275"/>
            <a:chOff x="4181475" y="1873500"/>
            <a:chExt cx="1515275" cy="1150275"/>
          </a:xfrm>
        </p:grpSpPr>
        <p:sp>
          <p:nvSpPr>
            <p:cNvPr id="1229" name="Google Shape;1229;p21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21"/>
          <p:cNvGrpSpPr/>
          <p:nvPr/>
        </p:nvGrpSpPr>
        <p:grpSpPr>
          <a:xfrm>
            <a:off x="284563" y="-37337"/>
            <a:ext cx="1361850" cy="879500"/>
            <a:chOff x="538050" y="1430388"/>
            <a:chExt cx="1361850" cy="879500"/>
          </a:xfrm>
        </p:grpSpPr>
        <p:sp>
          <p:nvSpPr>
            <p:cNvPr id="1233" name="Google Shape;1233;p21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21"/>
          <p:cNvGrpSpPr/>
          <p:nvPr/>
        </p:nvGrpSpPr>
        <p:grpSpPr>
          <a:xfrm>
            <a:off x="-76212" y="1590675"/>
            <a:ext cx="1373500" cy="922925"/>
            <a:chOff x="2302238" y="842175"/>
            <a:chExt cx="1373500" cy="922925"/>
          </a:xfrm>
        </p:grpSpPr>
        <p:sp>
          <p:nvSpPr>
            <p:cNvPr id="1238" name="Google Shape;1238;p21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0" name="Google Shape;1280;p21"/>
          <p:cNvGrpSpPr/>
          <p:nvPr/>
        </p:nvGrpSpPr>
        <p:grpSpPr>
          <a:xfrm rot="-7268142">
            <a:off x="6111508" y="2302859"/>
            <a:ext cx="1237226" cy="837876"/>
            <a:chOff x="7954342" y="56442"/>
            <a:chExt cx="1237147" cy="837822"/>
          </a:xfrm>
        </p:grpSpPr>
        <p:sp>
          <p:nvSpPr>
            <p:cNvPr id="1281" name="Google Shape;1281;p21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1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1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1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1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1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1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1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21"/>
          <p:cNvSpPr/>
          <p:nvPr/>
        </p:nvSpPr>
        <p:spPr>
          <a:xfrm>
            <a:off x="1068700" y="-275425"/>
            <a:ext cx="1024467" cy="3537519"/>
          </a:xfrm>
          <a:custGeom>
            <a:rect b="b" l="l" r="r" t="t"/>
            <a:pathLst>
              <a:path extrusionOk="0" h="96799" w="54682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2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3" name="Google Shape;1293;p22"/>
          <p:cNvSpPr txBox="1"/>
          <p:nvPr>
            <p:ph idx="1" type="body"/>
          </p:nvPr>
        </p:nvSpPr>
        <p:spPr>
          <a:xfrm>
            <a:off x="1338750" y="1781550"/>
            <a:ext cx="64665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294" name="Google Shape;1294;p22"/>
          <p:cNvGrpSpPr/>
          <p:nvPr/>
        </p:nvGrpSpPr>
        <p:grpSpPr>
          <a:xfrm>
            <a:off x="5085938" y="4525763"/>
            <a:ext cx="1614525" cy="779075"/>
            <a:chOff x="407100" y="684850"/>
            <a:chExt cx="1614525" cy="779075"/>
          </a:xfrm>
        </p:grpSpPr>
        <p:sp>
          <p:nvSpPr>
            <p:cNvPr id="1295" name="Google Shape;1295;p22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0" name="Google Shape;1300;p22"/>
          <p:cNvGrpSpPr/>
          <p:nvPr/>
        </p:nvGrpSpPr>
        <p:grpSpPr>
          <a:xfrm rot="936986">
            <a:off x="93235" y="4475547"/>
            <a:ext cx="1361871" cy="879513"/>
            <a:chOff x="538050" y="1430388"/>
            <a:chExt cx="1361850" cy="879500"/>
          </a:xfrm>
        </p:grpSpPr>
        <p:sp>
          <p:nvSpPr>
            <p:cNvPr id="1301" name="Google Shape;1301;p22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5" name="Google Shape;1305;p22"/>
          <p:cNvGrpSpPr/>
          <p:nvPr/>
        </p:nvGrpSpPr>
        <p:grpSpPr>
          <a:xfrm rot="-1974111">
            <a:off x="8112749" y="1148859"/>
            <a:ext cx="1373496" cy="922922"/>
            <a:chOff x="2302238" y="842175"/>
            <a:chExt cx="1373500" cy="922925"/>
          </a:xfrm>
        </p:grpSpPr>
        <p:sp>
          <p:nvSpPr>
            <p:cNvPr id="1306" name="Google Shape;1306;p22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8" name="Google Shape;1348;p22"/>
          <p:cNvSpPr/>
          <p:nvPr/>
        </p:nvSpPr>
        <p:spPr>
          <a:xfrm rot="-9965746">
            <a:off x="-3" y="-59053"/>
            <a:ext cx="612651" cy="2370253"/>
          </a:xfrm>
          <a:custGeom>
            <a:rect b="b" l="l" r="r" t="t"/>
            <a:pathLst>
              <a:path extrusionOk="0" h="94810" w="24506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22"/>
          <p:cNvGrpSpPr/>
          <p:nvPr/>
        </p:nvGrpSpPr>
        <p:grpSpPr>
          <a:xfrm rot="3986056">
            <a:off x="8252173" y="4246497"/>
            <a:ext cx="941223" cy="660532"/>
            <a:chOff x="8145313" y="-97619"/>
            <a:chExt cx="941225" cy="660534"/>
          </a:xfrm>
        </p:grpSpPr>
        <p:sp>
          <p:nvSpPr>
            <p:cNvPr id="1350" name="Google Shape;1350;p22"/>
            <p:cNvSpPr/>
            <p:nvPr/>
          </p:nvSpPr>
          <p:spPr>
            <a:xfrm flipH="1" rot="-2542547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2"/>
            <p:cNvSpPr/>
            <p:nvPr/>
          </p:nvSpPr>
          <p:spPr>
            <a:xfrm flipH="1" rot="-4689059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2"/>
            <p:cNvSpPr/>
            <p:nvPr/>
          </p:nvSpPr>
          <p:spPr>
            <a:xfrm flipH="1" rot="-2886029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2"/>
            <p:cNvSpPr/>
            <p:nvPr/>
          </p:nvSpPr>
          <p:spPr>
            <a:xfrm flipH="1" rot="-5930150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2"/>
            <p:cNvSpPr/>
            <p:nvPr/>
          </p:nvSpPr>
          <p:spPr>
            <a:xfrm flipH="1" rot="-5933377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2"/>
            <p:cNvSpPr/>
            <p:nvPr/>
          </p:nvSpPr>
          <p:spPr>
            <a:xfrm flipH="1" rot="-261253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2"/>
            <p:cNvSpPr/>
            <p:nvPr/>
          </p:nvSpPr>
          <p:spPr>
            <a:xfrm flipH="1" rot="-185484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2"/>
            <p:cNvSpPr/>
            <p:nvPr/>
          </p:nvSpPr>
          <p:spPr>
            <a:xfrm flipH="1" rot="-2542547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60" name="Google Shape;1360;p23"/>
          <p:cNvSpPr txBox="1"/>
          <p:nvPr>
            <p:ph idx="1" type="body"/>
          </p:nvPr>
        </p:nvSpPr>
        <p:spPr>
          <a:xfrm>
            <a:off x="131422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361" name="Google Shape;1361;p23"/>
          <p:cNvGrpSpPr/>
          <p:nvPr/>
        </p:nvGrpSpPr>
        <p:grpSpPr>
          <a:xfrm rot="-4372724">
            <a:off x="-636223" y="1575295"/>
            <a:ext cx="1684579" cy="782738"/>
            <a:chOff x="1884850" y="3105525"/>
            <a:chExt cx="1684550" cy="782725"/>
          </a:xfrm>
        </p:grpSpPr>
        <p:sp>
          <p:nvSpPr>
            <p:cNvPr id="1362" name="Google Shape;1362;p23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23"/>
          <p:cNvGrpSpPr/>
          <p:nvPr/>
        </p:nvGrpSpPr>
        <p:grpSpPr>
          <a:xfrm rot="10800000">
            <a:off x="0" y="4455425"/>
            <a:ext cx="1600325" cy="939550"/>
            <a:chOff x="1939900" y="2001425"/>
            <a:chExt cx="1600325" cy="939550"/>
          </a:xfrm>
        </p:grpSpPr>
        <p:sp>
          <p:nvSpPr>
            <p:cNvPr id="1381" name="Google Shape;1381;p23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23"/>
          <p:cNvGrpSpPr/>
          <p:nvPr/>
        </p:nvGrpSpPr>
        <p:grpSpPr>
          <a:xfrm>
            <a:off x="3568750" y="4535650"/>
            <a:ext cx="1614525" cy="779075"/>
            <a:chOff x="407100" y="684850"/>
            <a:chExt cx="1614525" cy="779075"/>
          </a:xfrm>
        </p:grpSpPr>
        <p:sp>
          <p:nvSpPr>
            <p:cNvPr id="1404" name="Google Shape;1404;p23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23"/>
          <p:cNvGrpSpPr/>
          <p:nvPr/>
        </p:nvGrpSpPr>
        <p:grpSpPr>
          <a:xfrm rot="821913">
            <a:off x="7935869" y="134615"/>
            <a:ext cx="1237076" cy="837774"/>
            <a:chOff x="7954342" y="56442"/>
            <a:chExt cx="1237147" cy="837822"/>
          </a:xfrm>
        </p:grpSpPr>
        <p:sp>
          <p:nvSpPr>
            <p:cNvPr id="1410" name="Google Shape;1410;p23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3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3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3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3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3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3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3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p23"/>
          <p:cNvSpPr/>
          <p:nvPr/>
        </p:nvSpPr>
        <p:spPr>
          <a:xfrm flipH="1" rot="-5156406">
            <a:off x="6735729" y="2981636"/>
            <a:ext cx="1422888" cy="3439115"/>
          </a:xfrm>
          <a:custGeom>
            <a:rect b="b" l="l" r="r" t="t"/>
            <a:pathLst>
              <a:path extrusionOk="0" h="105408" w="56915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3"/>
          <p:cNvSpPr txBox="1"/>
          <p:nvPr>
            <p:ph idx="2" type="body"/>
          </p:nvPr>
        </p:nvSpPr>
        <p:spPr>
          <a:xfrm>
            <a:off x="470767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osis"/>
              <a:buChar char="●"/>
              <a:defRPr sz="11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25"/>
          <p:cNvGrpSpPr/>
          <p:nvPr/>
        </p:nvGrpSpPr>
        <p:grpSpPr>
          <a:xfrm>
            <a:off x="-88262" y="4349775"/>
            <a:ext cx="1614525" cy="779075"/>
            <a:chOff x="407100" y="684850"/>
            <a:chExt cx="1614525" cy="779075"/>
          </a:xfrm>
        </p:grpSpPr>
        <p:sp>
          <p:nvSpPr>
            <p:cNvPr id="1424" name="Google Shape;1424;p25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25"/>
          <p:cNvGrpSpPr/>
          <p:nvPr/>
        </p:nvGrpSpPr>
        <p:grpSpPr>
          <a:xfrm rot="894623">
            <a:off x="7106267" y="4582182"/>
            <a:ext cx="1373458" cy="922897"/>
            <a:chOff x="2302238" y="842175"/>
            <a:chExt cx="1373500" cy="922925"/>
          </a:xfrm>
        </p:grpSpPr>
        <p:sp>
          <p:nvSpPr>
            <p:cNvPr id="1430" name="Google Shape;1430;p25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2" name="Google Shape;1472;p25"/>
          <p:cNvGrpSpPr/>
          <p:nvPr/>
        </p:nvGrpSpPr>
        <p:grpSpPr>
          <a:xfrm rot="5113982">
            <a:off x="8389219" y="1995951"/>
            <a:ext cx="1361794" cy="879464"/>
            <a:chOff x="538050" y="1430388"/>
            <a:chExt cx="1361850" cy="879500"/>
          </a:xfrm>
        </p:grpSpPr>
        <p:sp>
          <p:nvSpPr>
            <p:cNvPr id="1473" name="Google Shape;1473;p25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25"/>
          <p:cNvGrpSpPr/>
          <p:nvPr/>
        </p:nvGrpSpPr>
        <p:grpSpPr>
          <a:xfrm>
            <a:off x="8145313" y="-97619"/>
            <a:ext cx="941225" cy="660534"/>
            <a:chOff x="8145313" y="-97619"/>
            <a:chExt cx="941225" cy="660534"/>
          </a:xfrm>
        </p:grpSpPr>
        <p:sp>
          <p:nvSpPr>
            <p:cNvPr id="1478" name="Google Shape;1478;p25"/>
            <p:cNvSpPr/>
            <p:nvPr/>
          </p:nvSpPr>
          <p:spPr>
            <a:xfrm flipH="1" rot="-2542547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5"/>
            <p:cNvSpPr/>
            <p:nvPr/>
          </p:nvSpPr>
          <p:spPr>
            <a:xfrm flipH="1" rot="-4689059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5"/>
            <p:cNvSpPr/>
            <p:nvPr/>
          </p:nvSpPr>
          <p:spPr>
            <a:xfrm flipH="1" rot="-2886029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5"/>
            <p:cNvSpPr/>
            <p:nvPr/>
          </p:nvSpPr>
          <p:spPr>
            <a:xfrm flipH="1" rot="-5930150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5"/>
            <p:cNvSpPr/>
            <p:nvPr/>
          </p:nvSpPr>
          <p:spPr>
            <a:xfrm flipH="1" rot="-5933377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5"/>
            <p:cNvSpPr/>
            <p:nvPr/>
          </p:nvSpPr>
          <p:spPr>
            <a:xfrm flipH="1" rot="-261253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5"/>
            <p:cNvSpPr/>
            <p:nvPr/>
          </p:nvSpPr>
          <p:spPr>
            <a:xfrm flipH="1" rot="-185484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5"/>
            <p:cNvSpPr/>
            <p:nvPr/>
          </p:nvSpPr>
          <p:spPr>
            <a:xfrm flipH="1" rot="-2542547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6" name="Google Shape;1486;p25"/>
          <p:cNvGrpSpPr/>
          <p:nvPr/>
        </p:nvGrpSpPr>
        <p:grpSpPr>
          <a:xfrm rot="4613443">
            <a:off x="-747983" y="2680630"/>
            <a:ext cx="1684482" cy="782693"/>
            <a:chOff x="1884850" y="3105525"/>
            <a:chExt cx="1684550" cy="782725"/>
          </a:xfrm>
        </p:grpSpPr>
        <p:sp>
          <p:nvSpPr>
            <p:cNvPr id="1487" name="Google Shape;1487;p25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25"/>
          <p:cNvSpPr/>
          <p:nvPr/>
        </p:nvSpPr>
        <p:spPr>
          <a:xfrm flipH="1" rot="-6957655">
            <a:off x="-617491" y="-425835"/>
            <a:ext cx="1267198" cy="2042026"/>
          </a:xfrm>
          <a:custGeom>
            <a:rect b="b" l="l" r="r" t="t"/>
            <a:pathLst>
              <a:path extrusionOk="0" h="81679" w="30801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6"/>
          <p:cNvGrpSpPr/>
          <p:nvPr/>
        </p:nvGrpSpPr>
        <p:grpSpPr>
          <a:xfrm>
            <a:off x="-204275" y="3993225"/>
            <a:ext cx="1515275" cy="1150275"/>
            <a:chOff x="4181475" y="1873500"/>
            <a:chExt cx="1515275" cy="1150275"/>
          </a:xfrm>
        </p:grpSpPr>
        <p:sp>
          <p:nvSpPr>
            <p:cNvPr id="1508" name="Google Shape;1508;p26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1" name="Google Shape;1511;p26"/>
          <p:cNvGrpSpPr/>
          <p:nvPr/>
        </p:nvGrpSpPr>
        <p:grpSpPr>
          <a:xfrm>
            <a:off x="7970263" y="3993225"/>
            <a:ext cx="1373500" cy="922925"/>
            <a:chOff x="2302238" y="842175"/>
            <a:chExt cx="1373500" cy="922925"/>
          </a:xfrm>
        </p:grpSpPr>
        <p:sp>
          <p:nvSpPr>
            <p:cNvPr id="1512" name="Google Shape;1512;p26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26"/>
          <p:cNvGrpSpPr/>
          <p:nvPr/>
        </p:nvGrpSpPr>
        <p:grpSpPr>
          <a:xfrm>
            <a:off x="-204308" y="42"/>
            <a:ext cx="1237147" cy="837822"/>
            <a:chOff x="7954342" y="56442"/>
            <a:chExt cx="1237147" cy="837822"/>
          </a:xfrm>
        </p:grpSpPr>
        <p:sp>
          <p:nvSpPr>
            <p:cNvPr id="1555" name="Google Shape;1555;p26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6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6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6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6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6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26"/>
          <p:cNvGrpSpPr/>
          <p:nvPr/>
        </p:nvGrpSpPr>
        <p:grpSpPr>
          <a:xfrm rot="10800000">
            <a:off x="4081625" y="4351750"/>
            <a:ext cx="1600325" cy="939550"/>
            <a:chOff x="1939900" y="2001425"/>
            <a:chExt cx="1600325" cy="939550"/>
          </a:xfrm>
        </p:grpSpPr>
        <p:sp>
          <p:nvSpPr>
            <p:cNvPr id="1565" name="Google Shape;1565;p26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7" name="Google Shape;1587;p26"/>
          <p:cNvSpPr/>
          <p:nvPr/>
        </p:nvSpPr>
        <p:spPr>
          <a:xfrm flipH="1" rot="-2821328">
            <a:off x="7612794" y="-1208720"/>
            <a:ext cx="1422842" cy="3439135"/>
          </a:xfrm>
          <a:custGeom>
            <a:rect b="b" l="l" r="r" t="t"/>
            <a:pathLst>
              <a:path extrusionOk="0" h="105408" w="56915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" type="subTitle"/>
          </p:nvPr>
        </p:nvSpPr>
        <p:spPr>
          <a:xfrm>
            <a:off x="1942738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4"/>
          <p:cNvSpPr txBox="1"/>
          <p:nvPr>
            <p:ph idx="2" type="subTitle"/>
          </p:nvPr>
        </p:nvSpPr>
        <p:spPr>
          <a:xfrm>
            <a:off x="1942739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3" name="Google Shape;183;p4"/>
          <p:cNvSpPr txBox="1"/>
          <p:nvPr>
            <p:ph idx="3" type="subTitle"/>
          </p:nvPr>
        </p:nvSpPr>
        <p:spPr>
          <a:xfrm>
            <a:off x="1942737" y="3415940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4"/>
          <p:cNvSpPr txBox="1"/>
          <p:nvPr>
            <p:ph idx="4" type="subTitle"/>
          </p:nvPr>
        </p:nvSpPr>
        <p:spPr>
          <a:xfrm>
            <a:off x="1942739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5" name="Google Shape;185;p4"/>
          <p:cNvSpPr txBox="1"/>
          <p:nvPr>
            <p:ph type="title"/>
          </p:nvPr>
        </p:nvSpPr>
        <p:spPr>
          <a:xfrm>
            <a:off x="867075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6" name="Google Shape;186;p4"/>
          <p:cNvSpPr txBox="1"/>
          <p:nvPr>
            <p:ph idx="5" type="title"/>
          </p:nvPr>
        </p:nvSpPr>
        <p:spPr>
          <a:xfrm>
            <a:off x="866925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4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4"/>
          <p:cNvSpPr txBox="1"/>
          <p:nvPr>
            <p:ph idx="7" type="subTitle"/>
          </p:nvPr>
        </p:nvSpPr>
        <p:spPr>
          <a:xfrm>
            <a:off x="5975190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4"/>
          <p:cNvSpPr txBox="1"/>
          <p:nvPr>
            <p:ph idx="8" type="subTitle"/>
          </p:nvPr>
        </p:nvSpPr>
        <p:spPr>
          <a:xfrm>
            <a:off x="5975190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4"/>
          <p:cNvSpPr txBox="1"/>
          <p:nvPr>
            <p:ph idx="9" type="subTitle"/>
          </p:nvPr>
        </p:nvSpPr>
        <p:spPr>
          <a:xfrm>
            <a:off x="5975190" y="3415940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4"/>
          <p:cNvSpPr txBox="1"/>
          <p:nvPr>
            <p:ph idx="13" type="subTitle"/>
          </p:nvPr>
        </p:nvSpPr>
        <p:spPr>
          <a:xfrm>
            <a:off x="5975190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4"/>
          <p:cNvSpPr txBox="1"/>
          <p:nvPr>
            <p:ph idx="14" type="title"/>
          </p:nvPr>
        </p:nvSpPr>
        <p:spPr>
          <a:xfrm>
            <a:off x="4711726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4"/>
          <p:cNvSpPr txBox="1"/>
          <p:nvPr>
            <p:ph idx="15" type="title"/>
          </p:nvPr>
        </p:nvSpPr>
        <p:spPr>
          <a:xfrm>
            <a:off x="4712626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 rot="-1897328">
            <a:off x="8430672" y="472299"/>
            <a:ext cx="1697026" cy="1035295"/>
            <a:chOff x="1894025" y="3393550"/>
            <a:chExt cx="1697075" cy="1035325"/>
          </a:xfrm>
        </p:grpSpPr>
        <p:sp>
          <p:nvSpPr>
            <p:cNvPr id="195" name="Google Shape;195;p4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4"/>
          <p:cNvGrpSpPr/>
          <p:nvPr/>
        </p:nvGrpSpPr>
        <p:grpSpPr>
          <a:xfrm rot="-9037224">
            <a:off x="-179394" y="4521369"/>
            <a:ext cx="1600346" cy="939562"/>
            <a:chOff x="1939900" y="2001425"/>
            <a:chExt cx="1600325" cy="939550"/>
          </a:xfrm>
        </p:grpSpPr>
        <p:sp>
          <p:nvSpPr>
            <p:cNvPr id="201" name="Google Shape;201;p4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4"/>
          <p:cNvGrpSpPr/>
          <p:nvPr/>
        </p:nvGrpSpPr>
        <p:grpSpPr>
          <a:xfrm rot="-5400000">
            <a:off x="-635212" y="1192563"/>
            <a:ext cx="1361850" cy="879500"/>
            <a:chOff x="538050" y="1430388"/>
            <a:chExt cx="1361850" cy="879500"/>
          </a:xfrm>
        </p:grpSpPr>
        <p:sp>
          <p:nvSpPr>
            <p:cNvPr id="224" name="Google Shape;224;p4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"/>
          <p:cNvSpPr/>
          <p:nvPr/>
        </p:nvSpPr>
        <p:spPr>
          <a:xfrm rot="-6161282">
            <a:off x="6648863" y="3226925"/>
            <a:ext cx="1024467" cy="3537525"/>
          </a:xfrm>
          <a:custGeom>
            <a:rect b="b" l="l" r="r" t="t"/>
            <a:pathLst>
              <a:path extrusionOk="0" h="96799" w="54682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4"/>
          <p:cNvGrpSpPr/>
          <p:nvPr/>
        </p:nvGrpSpPr>
        <p:grpSpPr>
          <a:xfrm rot="-9757282">
            <a:off x="2602679" y="4647637"/>
            <a:ext cx="1237209" cy="837864"/>
            <a:chOff x="7954342" y="56442"/>
            <a:chExt cx="1237147" cy="837822"/>
          </a:xfrm>
        </p:grpSpPr>
        <p:sp>
          <p:nvSpPr>
            <p:cNvPr id="230" name="Google Shape;230;p4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" name="Google Shape;241;p5"/>
          <p:cNvSpPr txBox="1"/>
          <p:nvPr>
            <p:ph idx="1" type="subTitle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2" name="Google Shape;242;p5"/>
          <p:cNvSpPr txBox="1"/>
          <p:nvPr>
            <p:ph idx="2" type="title"/>
          </p:nvPr>
        </p:nvSpPr>
        <p:spPr>
          <a:xfrm>
            <a:off x="5764993" y="918460"/>
            <a:ext cx="144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43" name="Google Shape;243;p5"/>
          <p:cNvGrpSpPr/>
          <p:nvPr/>
        </p:nvGrpSpPr>
        <p:grpSpPr>
          <a:xfrm>
            <a:off x="8143875" y="4007100"/>
            <a:ext cx="1515275" cy="1150275"/>
            <a:chOff x="4181475" y="1873500"/>
            <a:chExt cx="1515275" cy="1150275"/>
          </a:xfrm>
        </p:grpSpPr>
        <p:sp>
          <p:nvSpPr>
            <p:cNvPr id="244" name="Google Shape;244;p5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3673838" y="-224625"/>
            <a:ext cx="1373500" cy="922925"/>
            <a:chOff x="2302238" y="842175"/>
            <a:chExt cx="1373500" cy="922925"/>
          </a:xfrm>
        </p:grpSpPr>
        <p:sp>
          <p:nvSpPr>
            <p:cNvPr id="248" name="Google Shape;248;p5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5"/>
          <p:cNvGrpSpPr/>
          <p:nvPr/>
        </p:nvGrpSpPr>
        <p:grpSpPr>
          <a:xfrm>
            <a:off x="8106742" y="56442"/>
            <a:ext cx="1237147" cy="837822"/>
            <a:chOff x="7954342" y="56442"/>
            <a:chExt cx="1237147" cy="837822"/>
          </a:xfrm>
        </p:grpSpPr>
        <p:sp>
          <p:nvSpPr>
            <p:cNvPr id="291" name="Google Shape;291;p5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5"/>
          <p:cNvSpPr/>
          <p:nvPr/>
        </p:nvSpPr>
        <p:spPr>
          <a:xfrm rot="1194028">
            <a:off x="5913375" y="-39246"/>
            <a:ext cx="3891776" cy="1869013"/>
          </a:xfrm>
          <a:custGeom>
            <a:rect b="b" l="l" r="r" t="t"/>
            <a:pathLst>
              <a:path extrusionOk="0" h="59302" w="122234">
                <a:moveTo>
                  <a:pt x="0" y="0"/>
                </a:moveTo>
                <a:cubicBezTo>
                  <a:pt x="2219" y="3631"/>
                  <a:pt x="2823" y="20305"/>
                  <a:pt x="13312" y="21784"/>
                </a:cubicBezTo>
                <a:cubicBezTo>
                  <a:pt x="23801" y="23263"/>
                  <a:pt x="44778" y="2622"/>
                  <a:pt x="62932" y="8875"/>
                </a:cubicBezTo>
                <a:cubicBezTo>
                  <a:pt x="81086" y="15128"/>
                  <a:pt x="112350" y="50898"/>
                  <a:pt x="122234" y="59302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"/>
          <p:cNvSpPr txBox="1"/>
          <p:nvPr>
            <p:ph type="title"/>
          </p:nvPr>
        </p:nvSpPr>
        <p:spPr>
          <a:xfrm>
            <a:off x="4572150" y="1045050"/>
            <a:ext cx="38589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3" name="Google Shape;303;p6"/>
          <p:cNvSpPr txBox="1"/>
          <p:nvPr>
            <p:ph idx="1" type="subTitle"/>
          </p:nvPr>
        </p:nvSpPr>
        <p:spPr>
          <a:xfrm>
            <a:off x="4572000" y="2645037"/>
            <a:ext cx="3858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4" name="Google Shape;304;p6"/>
          <p:cNvGrpSpPr/>
          <p:nvPr/>
        </p:nvGrpSpPr>
        <p:grpSpPr>
          <a:xfrm rot="6900411">
            <a:off x="8375100" y="1857338"/>
            <a:ext cx="1361764" cy="879444"/>
            <a:chOff x="538050" y="1430388"/>
            <a:chExt cx="1361850" cy="879500"/>
          </a:xfrm>
        </p:grpSpPr>
        <p:sp>
          <p:nvSpPr>
            <p:cNvPr id="305" name="Google Shape;305;p6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6"/>
          <p:cNvGrpSpPr/>
          <p:nvPr/>
        </p:nvGrpSpPr>
        <p:grpSpPr>
          <a:xfrm rot="1624345">
            <a:off x="7994508" y="-198590"/>
            <a:ext cx="1614467" cy="779047"/>
            <a:chOff x="407100" y="684850"/>
            <a:chExt cx="1614525" cy="779075"/>
          </a:xfrm>
        </p:grpSpPr>
        <p:sp>
          <p:nvSpPr>
            <p:cNvPr id="310" name="Google Shape;310;p6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6"/>
          <p:cNvGrpSpPr/>
          <p:nvPr/>
        </p:nvGrpSpPr>
        <p:grpSpPr>
          <a:xfrm rot="9072617">
            <a:off x="3033846" y="4507692"/>
            <a:ext cx="1515287" cy="1150284"/>
            <a:chOff x="4181475" y="1873500"/>
            <a:chExt cx="1515275" cy="1150275"/>
          </a:xfrm>
        </p:grpSpPr>
        <p:sp>
          <p:nvSpPr>
            <p:cNvPr id="316" name="Google Shape;316;p6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6"/>
          <p:cNvGrpSpPr/>
          <p:nvPr/>
        </p:nvGrpSpPr>
        <p:grpSpPr>
          <a:xfrm flipH="1" rot="-127571">
            <a:off x="8107646" y="4283015"/>
            <a:ext cx="1237132" cy="837812"/>
            <a:chOff x="7954342" y="56442"/>
            <a:chExt cx="1237147" cy="837822"/>
          </a:xfrm>
        </p:grpSpPr>
        <p:sp>
          <p:nvSpPr>
            <p:cNvPr id="320" name="Google Shape;320;p6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6"/>
          <p:cNvSpPr/>
          <p:nvPr/>
        </p:nvSpPr>
        <p:spPr>
          <a:xfrm rot="10800000">
            <a:off x="4351475" y="4792325"/>
            <a:ext cx="2960775" cy="732175"/>
          </a:xfrm>
          <a:custGeom>
            <a:rect b="b" l="l" r="r" t="t"/>
            <a:pathLst>
              <a:path extrusionOk="0" h="29287" w="118431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2" name="Google Shape;332;p7"/>
          <p:cNvGrpSpPr/>
          <p:nvPr/>
        </p:nvGrpSpPr>
        <p:grpSpPr>
          <a:xfrm>
            <a:off x="2685200" y="4549238"/>
            <a:ext cx="1684550" cy="782725"/>
            <a:chOff x="1884850" y="3105525"/>
            <a:chExt cx="1684550" cy="782725"/>
          </a:xfrm>
        </p:grpSpPr>
        <p:sp>
          <p:nvSpPr>
            <p:cNvPr id="333" name="Google Shape;333;p7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7"/>
          <p:cNvGrpSpPr/>
          <p:nvPr/>
        </p:nvGrpSpPr>
        <p:grpSpPr>
          <a:xfrm rot="-2700000">
            <a:off x="-593028" y="589094"/>
            <a:ext cx="1600310" cy="939541"/>
            <a:chOff x="1939900" y="2001425"/>
            <a:chExt cx="1600325" cy="939550"/>
          </a:xfrm>
        </p:grpSpPr>
        <p:sp>
          <p:nvSpPr>
            <p:cNvPr id="352" name="Google Shape;352;p7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7"/>
          <p:cNvGrpSpPr/>
          <p:nvPr/>
        </p:nvGrpSpPr>
        <p:grpSpPr>
          <a:xfrm>
            <a:off x="8092475" y="2464925"/>
            <a:ext cx="1515275" cy="1150275"/>
            <a:chOff x="4181475" y="1873500"/>
            <a:chExt cx="1515275" cy="1150275"/>
          </a:xfrm>
        </p:grpSpPr>
        <p:sp>
          <p:nvSpPr>
            <p:cNvPr id="375" name="Google Shape;375;p7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7"/>
          <p:cNvGrpSpPr/>
          <p:nvPr/>
        </p:nvGrpSpPr>
        <p:grpSpPr>
          <a:xfrm rot="-2700000">
            <a:off x="6715815" y="4521743"/>
            <a:ext cx="1237135" cy="837814"/>
            <a:chOff x="7954342" y="56442"/>
            <a:chExt cx="1237147" cy="837822"/>
          </a:xfrm>
        </p:grpSpPr>
        <p:sp>
          <p:nvSpPr>
            <p:cNvPr id="379" name="Google Shape;379;p7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7"/>
          <p:cNvSpPr/>
          <p:nvPr/>
        </p:nvSpPr>
        <p:spPr>
          <a:xfrm>
            <a:off x="-302950" y="3523621"/>
            <a:ext cx="2140750" cy="1666300"/>
          </a:xfrm>
          <a:custGeom>
            <a:rect b="b" l="l" r="r" t="t"/>
            <a:pathLst>
              <a:path extrusionOk="0" h="66652" w="85630">
                <a:moveTo>
                  <a:pt x="0" y="0"/>
                </a:moveTo>
                <a:cubicBezTo>
                  <a:pt x="6702" y="3581"/>
                  <a:pt x="31581" y="11568"/>
                  <a:pt x="40211" y="21483"/>
                </a:cubicBezTo>
                <a:cubicBezTo>
                  <a:pt x="48841" y="31398"/>
                  <a:pt x="44618" y="53340"/>
                  <a:pt x="51779" y="59491"/>
                </a:cubicBezTo>
                <a:cubicBezTo>
                  <a:pt x="58940" y="65642"/>
                  <a:pt x="77944" y="57197"/>
                  <a:pt x="83177" y="58390"/>
                </a:cubicBezTo>
                <a:cubicBezTo>
                  <a:pt x="88410" y="59584"/>
                  <a:pt x="83177" y="65275"/>
                  <a:pt x="83177" y="66652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"/>
          <p:cNvSpPr txBox="1"/>
          <p:nvPr>
            <p:ph type="title"/>
          </p:nvPr>
        </p:nvSpPr>
        <p:spPr>
          <a:xfrm>
            <a:off x="1427550" y="1604743"/>
            <a:ext cx="62889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91" name="Google Shape;391;p8"/>
          <p:cNvGrpSpPr/>
          <p:nvPr/>
        </p:nvGrpSpPr>
        <p:grpSpPr>
          <a:xfrm rot="1053260">
            <a:off x="-73094" y="3564886"/>
            <a:ext cx="1361805" cy="879471"/>
            <a:chOff x="538050" y="1430388"/>
            <a:chExt cx="1361850" cy="879500"/>
          </a:xfrm>
        </p:grpSpPr>
        <p:sp>
          <p:nvSpPr>
            <p:cNvPr id="392" name="Google Shape;392;p8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8"/>
          <p:cNvGrpSpPr/>
          <p:nvPr/>
        </p:nvGrpSpPr>
        <p:grpSpPr>
          <a:xfrm rot="1624345">
            <a:off x="-199292" y="324710"/>
            <a:ext cx="1614467" cy="779047"/>
            <a:chOff x="407100" y="684850"/>
            <a:chExt cx="1614525" cy="779075"/>
          </a:xfrm>
        </p:grpSpPr>
        <p:sp>
          <p:nvSpPr>
            <p:cNvPr id="397" name="Google Shape;397;p8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8"/>
          <p:cNvGrpSpPr/>
          <p:nvPr/>
        </p:nvGrpSpPr>
        <p:grpSpPr>
          <a:xfrm>
            <a:off x="6640113" y="4298725"/>
            <a:ext cx="1373500" cy="922925"/>
            <a:chOff x="2302238" y="842175"/>
            <a:chExt cx="1373500" cy="922925"/>
          </a:xfrm>
        </p:grpSpPr>
        <p:sp>
          <p:nvSpPr>
            <p:cNvPr id="403" name="Google Shape;403;p8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8"/>
          <p:cNvGrpSpPr/>
          <p:nvPr/>
        </p:nvGrpSpPr>
        <p:grpSpPr>
          <a:xfrm>
            <a:off x="7844600" y="1047225"/>
            <a:ext cx="1515275" cy="1150275"/>
            <a:chOff x="4181475" y="1873500"/>
            <a:chExt cx="1515275" cy="1150275"/>
          </a:xfrm>
        </p:grpSpPr>
        <p:sp>
          <p:nvSpPr>
            <p:cNvPr id="446" name="Google Shape;446;p8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8"/>
          <p:cNvGrpSpPr/>
          <p:nvPr/>
        </p:nvGrpSpPr>
        <p:grpSpPr>
          <a:xfrm flipH="1" rot="-127571">
            <a:off x="2336521" y="4521415"/>
            <a:ext cx="1237132" cy="837812"/>
            <a:chOff x="7954342" y="56442"/>
            <a:chExt cx="1237147" cy="837822"/>
          </a:xfrm>
        </p:grpSpPr>
        <p:sp>
          <p:nvSpPr>
            <p:cNvPr id="450" name="Google Shape;450;p8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8"/>
          <p:cNvGrpSpPr/>
          <p:nvPr/>
        </p:nvGrpSpPr>
        <p:grpSpPr>
          <a:xfrm>
            <a:off x="6479417" y="-163883"/>
            <a:ext cx="1237147" cy="837822"/>
            <a:chOff x="7954342" y="56442"/>
            <a:chExt cx="1237147" cy="837822"/>
          </a:xfrm>
        </p:grpSpPr>
        <p:sp>
          <p:nvSpPr>
            <p:cNvPr id="460" name="Google Shape;460;p8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8"/>
          <p:cNvSpPr/>
          <p:nvPr/>
        </p:nvSpPr>
        <p:spPr>
          <a:xfrm>
            <a:off x="2554075" y="-179025"/>
            <a:ext cx="2960775" cy="732175"/>
          </a:xfrm>
          <a:custGeom>
            <a:rect b="b" l="l" r="r" t="t"/>
            <a:pathLst>
              <a:path extrusionOk="0" h="29287" w="118431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"/>
          <p:cNvSpPr txBox="1"/>
          <p:nvPr>
            <p:ph idx="1" type="subTitle"/>
          </p:nvPr>
        </p:nvSpPr>
        <p:spPr>
          <a:xfrm>
            <a:off x="852011" y="1885950"/>
            <a:ext cx="36225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9pPr>
          </a:lstStyle>
          <a:p/>
        </p:txBody>
      </p:sp>
      <p:sp>
        <p:nvSpPr>
          <p:cNvPr id="472" name="Google Shape;472;p9"/>
          <p:cNvSpPr txBox="1"/>
          <p:nvPr>
            <p:ph type="title"/>
          </p:nvPr>
        </p:nvSpPr>
        <p:spPr>
          <a:xfrm>
            <a:off x="850942" y="537879"/>
            <a:ext cx="3729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3" name="Google Shape;473;p9"/>
          <p:cNvGrpSpPr/>
          <p:nvPr/>
        </p:nvGrpSpPr>
        <p:grpSpPr>
          <a:xfrm>
            <a:off x="-152400" y="4271663"/>
            <a:ext cx="1684550" cy="782725"/>
            <a:chOff x="1884850" y="3105525"/>
            <a:chExt cx="1684550" cy="782725"/>
          </a:xfrm>
        </p:grpSpPr>
        <p:sp>
          <p:nvSpPr>
            <p:cNvPr id="474" name="Google Shape;474;p9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9"/>
          <p:cNvGrpSpPr/>
          <p:nvPr/>
        </p:nvGrpSpPr>
        <p:grpSpPr>
          <a:xfrm rot="-3651081">
            <a:off x="-684364" y="2619663"/>
            <a:ext cx="1614601" cy="779112"/>
            <a:chOff x="407100" y="684850"/>
            <a:chExt cx="1614525" cy="779075"/>
          </a:xfrm>
        </p:grpSpPr>
        <p:sp>
          <p:nvSpPr>
            <p:cNvPr id="493" name="Google Shape;493;p9"/>
            <p:cNvSpPr/>
            <p:nvPr/>
          </p:nvSpPr>
          <p:spPr>
            <a:xfrm>
              <a:off x="407100" y="684850"/>
              <a:ext cx="1614525" cy="779075"/>
            </a:xfrm>
            <a:custGeom>
              <a:rect b="b" l="l" r="r" t="t"/>
              <a:pathLst>
                <a:path extrusionOk="0" h="31163" w="64581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407100" y="1061225"/>
              <a:ext cx="1178375" cy="369275"/>
            </a:xfrm>
            <a:custGeom>
              <a:rect b="b" l="l" r="r" t="t"/>
              <a:pathLst>
                <a:path extrusionOk="0" h="14771" w="47135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577950" y="871600"/>
              <a:ext cx="194325" cy="380350"/>
            </a:xfrm>
            <a:custGeom>
              <a:rect b="b" l="l" r="r" t="t"/>
              <a:pathLst>
                <a:path extrusionOk="0" h="15214" w="7773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436300" y="684850"/>
              <a:ext cx="1568625" cy="688925"/>
            </a:xfrm>
            <a:custGeom>
              <a:rect b="b" l="l" r="r" t="t"/>
              <a:pathLst>
                <a:path extrusionOk="0" h="27557" w="62745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578050" y="684850"/>
              <a:ext cx="1426050" cy="522900"/>
            </a:xfrm>
            <a:custGeom>
              <a:rect b="b" l="l" r="r" t="t"/>
              <a:pathLst>
                <a:path extrusionOk="0" h="20916" w="57042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9"/>
          <p:cNvSpPr/>
          <p:nvPr/>
        </p:nvSpPr>
        <p:spPr>
          <a:xfrm>
            <a:off x="1270750" y="4290022"/>
            <a:ext cx="3983475" cy="1801500"/>
          </a:xfrm>
          <a:custGeom>
            <a:rect b="b" l="l" r="r" t="t"/>
            <a:pathLst>
              <a:path extrusionOk="0" h="72060" w="159339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"/>
          <p:cNvSpPr txBox="1"/>
          <p:nvPr>
            <p:ph type="title"/>
          </p:nvPr>
        </p:nvSpPr>
        <p:spPr>
          <a:xfrm>
            <a:off x="1170150" y="548650"/>
            <a:ext cx="680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1" name="Google Shape;501;p10"/>
          <p:cNvSpPr txBox="1"/>
          <p:nvPr>
            <p:ph idx="1" type="subTitle"/>
          </p:nvPr>
        </p:nvSpPr>
        <p:spPr>
          <a:xfrm>
            <a:off x="1721216" y="1780291"/>
            <a:ext cx="2479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02" name="Google Shape;502;p10"/>
          <p:cNvSpPr txBox="1"/>
          <p:nvPr>
            <p:ph idx="2" type="subTitle"/>
          </p:nvPr>
        </p:nvSpPr>
        <p:spPr>
          <a:xfrm>
            <a:off x="4949954" y="1780291"/>
            <a:ext cx="24738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03" name="Google Shape;503;p10"/>
          <p:cNvSpPr txBox="1"/>
          <p:nvPr>
            <p:ph idx="3" type="subTitle"/>
          </p:nvPr>
        </p:nvSpPr>
        <p:spPr>
          <a:xfrm>
            <a:off x="1722666" y="2078700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4" name="Google Shape;504;p10"/>
          <p:cNvSpPr txBox="1"/>
          <p:nvPr>
            <p:ph idx="4" type="subTitle"/>
          </p:nvPr>
        </p:nvSpPr>
        <p:spPr>
          <a:xfrm>
            <a:off x="4948513" y="2080647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05" name="Google Shape;505;p10"/>
          <p:cNvGrpSpPr/>
          <p:nvPr/>
        </p:nvGrpSpPr>
        <p:grpSpPr>
          <a:xfrm rot="-885699">
            <a:off x="8035636" y="579783"/>
            <a:ext cx="1684560" cy="782730"/>
            <a:chOff x="1884850" y="3105525"/>
            <a:chExt cx="1684550" cy="782725"/>
          </a:xfrm>
        </p:grpSpPr>
        <p:sp>
          <p:nvSpPr>
            <p:cNvPr id="506" name="Google Shape;506;p10"/>
            <p:cNvSpPr/>
            <p:nvPr/>
          </p:nvSpPr>
          <p:spPr>
            <a:xfrm>
              <a:off x="1884850" y="3345325"/>
              <a:ext cx="1005750" cy="542925"/>
            </a:xfrm>
            <a:custGeom>
              <a:rect b="b" l="l" r="r" t="t"/>
              <a:pathLst>
                <a:path extrusionOk="0" h="21717" w="4023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884850" y="3280300"/>
              <a:ext cx="1005750" cy="542900"/>
            </a:xfrm>
            <a:custGeom>
              <a:rect b="b" l="l" r="r" t="t"/>
              <a:pathLst>
                <a:path extrusionOk="0" h="21716" w="4023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1909025" y="3304475"/>
              <a:ext cx="958225" cy="495375"/>
            </a:xfrm>
            <a:custGeom>
              <a:rect b="b" l="l" r="r" t="t"/>
              <a:pathLst>
                <a:path extrusionOk="0" h="19815" w="38329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1971575" y="3336175"/>
              <a:ext cx="832300" cy="431150"/>
            </a:xfrm>
            <a:custGeom>
              <a:rect b="b" l="l" r="r" t="t"/>
              <a:pathLst>
                <a:path extrusionOk="0" h="17246" w="33292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034950" y="3368675"/>
              <a:ext cx="705525" cy="366125"/>
            </a:xfrm>
            <a:custGeom>
              <a:rect b="b" l="l" r="r" t="t"/>
              <a:pathLst>
                <a:path extrusionOk="0" h="14645" w="28221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098325" y="3401200"/>
              <a:ext cx="578775" cy="301075"/>
            </a:xfrm>
            <a:custGeom>
              <a:rect b="b" l="l" r="r" t="t"/>
              <a:pathLst>
                <a:path extrusionOk="0" h="12043" w="23151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161725" y="3433725"/>
              <a:ext cx="452850" cy="236875"/>
            </a:xfrm>
            <a:custGeom>
              <a:rect b="b" l="l" r="r" t="t"/>
              <a:pathLst>
                <a:path extrusionOk="0" h="9475" w="18114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224250" y="3466250"/>
              <a:ext cx="326925" cy="171825"/>
            </a:xfrm>
            <a:custGeom>
              <a:rect b="b" l="l" r="r" t="t"/>
              <a:pathLst>
                <a:path extrusionOk="0" h="6873" w="13077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287650" y="3497950"/>
              <a:ext cx="200150" cy="107600"/>
            </a:xfrm>
            <a:custGeom>
              <a:rect b="b" l="l" r="r" t="t"/>
              <a:pathLst>
                <a:path extrusionOk="0" h="4304" w="8006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2506950" y="3168875"/>
              <a:ext cx="1029100" cy="575700"/>
            </a:xfrm>
            <a:custGeom>
              <a:rect b="b" l="l" r="r" t="t"/>
              <a:pathLst>
                <a:path extrusionOk="0" h="23028" w="41164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2521975" y="3105525"/>
              <a:ext cx="1047425" cy="576025"/>
            </a:xfrm>
            <a:custGeom>
              <a:rect b="b" l="l" r="r" t="t"/>
              <a:pathLst>
                <a:path extrusionOk="0" h="23041" w="41897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548650" y="3129975"/>
              <a:ext cx="994075" cy="527825"/>
            </a:xfrm>
            <a:custGeom>
              <a:rect b="b" l="l" r="r" t="t"/>
              <a:pathLst>
                <a:path extrusionOk="0" h="21113" w="39763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613700" y="3164125"/>
              <a:ext cx="863975" cy="459200"/>
            </a:xfrm>
            <a:custGeom>
              <a:rect b="b" l="l" r="r" t="t"/>
              <a:pathLst>
                <a:path extrusionOk="0" h="18368" w="34559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679575" y="3198700"/>
              <a:ext cx="732225" cy="390025"/>
            </a:xfrm>
            <a:custGeom>
              <a:rect b="b" l="l" r="r" t="t"/>
              <a:pathLst>
                <a:path extrusionOk="0" h="15601" w="29289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744625" y="3233300"/>
              <a:ext cx="601300" cy="320850"/>
            </a:xfrm>
            <a:custGeom>
              <a:rect b="b" l="l" r="r" t="t"/>
              <a:pathLst>
                <a:path extrusionOk="0" h="12834" w="24052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810500" y="3267875"/>
              <a:ext cx="470375" cy="251800"/>
            </a:xfrm>
            <a:custGeom>
              <a:rect b="b" l="l" r="r" t="t"/>
              <a:pathLst>
                <a:path extrusionOk="0" h="10072" w="18815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876400" y="3302700"/>
              <a:ext cx="338600" cy="182375"/>
            </a:xfrm>
            <a:custGeom>
              <a:rect b="b" l="l" r="r" t="t"/>
              <a:pathLst>
                <a:path extrusionOk="0" h="7295" w="13544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2941450" y="3336475"/>
              <a:ext cx="208500" cy="113800"/>
            </a:xfrm>
            <a:custGeom>
              <a:rect b="b" l="l" r="r" t="t"/>
              <a:pathLst>
                <a:path extrusionOk="0" h="4552" w="834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10"/>
          <p:cNvGrpSpPr/>
          <p:nvPr/>
        </p:nvGrpSpPr>
        <p:grpSpPr>
          <a:xfrm>
            <a:off x="-536175" y="3808725"/>
            <a:ext cx="1515275" cy="1150275"/>
            <a:chOff x="4181475" y="1873500"/>
            <a:chExt cx="1515275" cy="1150275"/>
          </a:xfrm>
        </p:grpSpPr>
        <p:sp>
          <p:nvSpPr>
            <p:cNvPr id="525" name="Google Shape;525;p10"/>
            <p:cNvSpPr/>
            <p:nvPr/>
          </p:nvSpPr>
          <p:spPr>
            <a:xfrm>
              <a:off x="4181475" y="1873500"/>
              <a:ext cx="1515275" cy="1150275"/>
            </a:xfrm>
            <a:custGeom>
              <a:rect b="b" l="l" r="r" t="t"/>
              <a:pathLst>
                <a:path extrusionOk="0" h="46011" w="60611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4185650" y="2212125"/>
              <a:ext cx="1503600" cy="811650"/>
            </a:xfrm>
            <a:custGeom>
              <a:rect b="b" l="l" r="r" t="t"/>
              <a:pathLst>
                <a:path extrusionOk="0" h="32466" w="60144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4311575" y="1930175"/>
              <a:ext cx="1245900" cy="950075"/>
            </a:xfrm>
            <a:custGeom>
              <a:rect b="b" l="l" r="r" t="t"/>
              <a:pathLst>
                <a:path extrusionOk="0" h="38003" w="49836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10"/>
          <p:cNvGrpSpPr/>
          <p:nvPr/>
        </p:nvGrpSpPr>
        <p:grpSpPr>
          <a:xfrm>
            <a:off x="-300150" y="896988"/>
            <a:ext cx="1361850" cy="879500"/>
            <a:chOff x="538050" y="1430388"/>
            <a:chExt cx="1361850" cy="879500"/>
          </a:xfrm>
        </p:grpSpPr>
        <p:sp>
          <p:nvSpPr>
            <p:cNvPr id="529" name="Google Shape;529;p10"/>
            <p:cNvSpPr/>
            <p:nvPr/>
          </p:nvSpPr>
          <p:spPr>
            <a:xfrm>
              <a:off x="538050" y="1430388"/>
              <a:ext cx="1361850" cy="879500"/>
            </a:xfrm>
            <a:custGeom>
              <a:rect b="b" l="l" r="r" t="t"/>
              <a:pathLst>
                <a:path extrusionOk="0" h="35180" w="54474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26525" y="1513838"/>
              <a:ext cx="925700" cy="687850"/>
            </a:xfrm>
            <a:custGeom>
              <a:rect b="b" l="l" r="r" t="t"/>
              <a:pathLst>
                <a:path extrusionOk="0" h="27514" w="37028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582250" y="2061613"/>
              <a:ext cx="155975" cy="105650"/>
            </a:xfrm>
            <a:custGeom>
              <a:rect b="b" l="l" r="r" t="t"/>
              <a:pathLst>
                <a:path extrusionOk="0" h="4226" w="6239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62450" y="2194588"/>
              <a:ext cx="60900" cy="88425"/>
            </a:xfrm>
            <a:custGeom>
              <a:rect b="b" l="l" r="r" t="t"/>
              <a:pathLst>
                <a:path extrusionOk="0" h="3537" w="2436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10"/>
          <p:cNvSpPr/>
          <p:nvPr/>
        </p:nvSpPr>
        <p:spPr>
          <a:xfrm rot="-5171749">
            <a:off x="7437510" y="2859869"/>
            <a:ext cx="3686464" cy="1801512"/>
          </a:xfrm>
          <a:custGeom>
            <a:rect b="b" l="l" r="r" t="t"/>
            <a:pathLst>
              <a:path extrusionOk="0" h="72060" w="159339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10"/>
          <p:cNvGrpSpPr/>
          <p:nvPr/>
        </p:nvGrpSpPr>
        <p:grpSpPr>
          <a:xfrm rot="2572356">
            <a:off x="-523737" y="2477318"/>
            <a:ext cx="1237200" cy="837858"/>
            <a:chOff x="7954342" y="56442"/>
            <a:chExt cx="1237147" cy="837822"/>
          </a:xfrm>
        </p:grpSpPr>
        <p:sp>
          <p:nvSpPr>
            <p:cNvPr id="535" name="Google Shape;535;p10"/>
            <p:cNvSpPr/>
            <p:nvPr/>
          </p:nvSpPr>
          <p:spPr>
            <a:xfrm flipH="1" rot="1846143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 flipH="1" rot="-2147587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0"/>
            <p:cNvSpPr/>
            <p:nvPr/>
          </p:nvSpPr>
          <p:spPr>
            <a:xfrm flipH="1" rot="-344649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0"/>
            <p:cNvSpPr/>
            <p:nvPr/>
          </p:nvSpPr>
          <p:spPr>
            <a:xfrm flipH="1" rot="-169023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 flipH="1" rot="-3388259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 flipH="1" rot="2280138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 flipH="1" rot="683719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"/>
            <p:cNvSpPr/>
            <p:nvPr/>
          </p:nvSpPr>
          <p:spPr>
            <a:xfrm flipH="1" rot="-344649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b="0" i="0" sz="2800" u="none" cap="none" strike="noStrik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b="0" i="0" sz="16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aXTkswSxmQs" TargetMode="External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37.png"/><Relationship Id="rId5" Type="http://schemas.openxmlformats.org/officeDocument/2006/relationships/image" Target="../media/image23.jpg"/><Relationship Id="rId6" Type="http://schemas.openxmlformats.org/officeDocument/2006/relationships/image" Target="../media/image31.jpg"/><Relationship Id="rId7" Type="http://schemas.openxmlformats.org/officeDocument/2006/relationships/image" Target="../media/image34.jpg"/><Relationship Id="rId8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aXTkswSxmQs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"/>
          <p:cNvSpPr txBox="1"/>
          <p:nvPr>
            <p:ph type="ctrTitle"/>
          </p:nvPr>
        </p:nvSpPr>
        <p:spPr>
          <a:xfrm>
            <a:off x="2522426" y="1286091"/>
            <a:ext cx="56493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600">
                <a:solidFill>
                  <a:srgbClr val="239347"/>
                </a:solidFill>
              </a:rPr>
              <a:t>What</a:t>
            </a:r>
            <a:r>
              <a:rPr lang="en" sz="6600">
                <a:solidFill>
                  <a:schemeClr val="lt1"/>
                </a:solidFill>
              </a:rPr>
              <a:t>Sub</a:t>
            </a:r>
            <a:endParaRPr sz="6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rgbClr val="239347"/>
              </a:solidFill>
            </a:endParaRPr>
          </a:p>
        </p:txBody>
      </p:sp>
      <p:sp>
        <p:nvSpPr>
          <p:cNvPr id="1593" name="Google Shape;1593;p27"/>
          <p:cNvSpPr txBox="1"/>
          <p:nvPr>
            <p:ph idx="1" type="subTitle"/>
          </p:nvPr>
        </p:nvSpPr>
        <p:spPr>
          <a:xfrm>
            <a:off x="2876857" y="3980564"/>
            <a:ext cx="5397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박현영, 엄윤규, 윤혜진, 이도연, 이동환, 이현빈</a:t>
            </a:r>
            <a:endParaRPr sz="20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94" name="Google Shape;1594;p27"/>
          <p:cNvCxnSpPr/>
          <p:nvPr/>
        </p:nvCxnSpPr>
        <p:spPr>
          <a:xfrm>
            <a:off x="3067727" y="3906594"/>
            <a:ext cx="50160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5" name="Google Shape;1595;p27"/>
          <p:cNvPicPr preferRelativeResize="0"/>
          <p:nvPr/>
        </p:nvPicPr>
        <p:blipFill rotWithShape="1">
          <a:blip r:embed="rId3">
            <a:alphaModFix/>
          </a:blip>
          <a:srcRect b="-329" l="16337" r="2499" t="15812"/>
          <a:stretch/>
        </p:blipFill>
        <p:spPr>
          <a:xfrm>
            <a:off x="-1173725" y="-222150"/>
            <a:ext cx="3576600" cy="5587800"/>
          </a:xfrm>
          <a:prstGeom prst="flowChartDelay">
            <a:avLst/>
          </a:prstGeom>
          <a:noFill/>
          <a:ln>
            <a:noFill/>
          </a:ln>
        </p:spPr>
      </p:pic>
      <p:cxnSp>
        <p:nvCxnSpPr>
          <p:cNvPr id="1596" name="Google Shape;1596;p27"/>
          <p:cNvCxnSpPr/>
          <p:nvPr/>
        </p:nvCxnSpPr>
        <p:spPr>
          <a:xfrm>
            <a:off x="3034419" y="1077342"/>
            <a:ext cx="50826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7" name="Google Shape;1597;p27"/>
          <p:cNvSpPr/>
          <p:nvPr/>
        </p:nvSpPr>
        <p:spPr>
          <a:xfrm>
            <a:off x="5032189" y="2897805"/>
            <a:ext cx="1086931" cy="485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239347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A105</a:t>
            </a:r>
          </a:p>
        </p:txBody>
      </p:sp>
      <p:grpSp>
        <p:nvGrpSpPr>
          <p:cNvPr id="1598" name="Google Shape;1598;p27"/>
          <p:cNvGrpSpPr/>
          <p:nvPr/>
        </p:nvGrpSpPr>
        <p:grpSpPr>
          <a:xfrm>
            <a:off x="1293688" y="4697119"/>
            <a:ext cx="941225" cy="660534"/>
            <a:chOff x="8145313" y="-97619"/>
            <a:chExt cx="941225" cy="660534"/>
          </a:xfrm>
        </p:grpSpPr>
        <p:sp>
          <p:nvSpPr>
            <p:cNvPr id="1599" name="Google Shape;1599;p27"/>
            <p:cNvSpPr/>
            <p:nvPr/>
          </p:nvSpPr>
          <p:spPr>
            <a:xfrm flipH="1" rot="-2542547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7"/>
            <p:cNvSpPr/>
            <p:nvPr/>
          </p:nvSpPr>
          <p:spPr>
            <a:xfrm flipH="1" rot="-4689059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7"/>
            <p:cNvSpPr/>
            <p:nvPr/>
          </p:nvSpPr>
          <p:spPr>
            <a:xfrm flipH="1" rot="-2886029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7"/>
            <p:cNvSpPr/>
            <p:nvPr/>
          </p:nvSpPr>
          <p:spPr>
            <a:xfrm flipH="1" rot="-5930150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7"/>
            <p:cNvSpPr/>
            <p:nvPr/>
          </p:nvSpPr>
          <p:spPr>
            <a:xfrm flipH="1" rot="-5933377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7"/>
            <p:cNvSpPr/>
            <p:nvPr/>
          </p:nvSpPr>
          <p:spPr>
            <a:xfrm flipH="1" rot="-261253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7"/>
            <p:cNvSpPr/>
            <p:nvPr/>
          </p:nvSpPr>
          <p:spPr>
            <a:xfrm flipH="1" rot="-185484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7"/>
            <p:cNvSpPr/>
            <p:nvPr/>
          </p:nvSpPr>
          <p:spPr>
            <a:xfrm flipH="1" rot="-2542547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27"/>
          <p:cNvSpPr txBox="1"/>
          <p:nvPr>
            <p:ph idx="1" type="subTitle"/>
          </p:nvPr>
        </p:nvSpPr>
        <p:spPr>
          <a:xfrm>
            <a:off x="4487758" y="624438"/>
            <a:ext cx="2490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SSAFY 특화 프로젝트</a:t>
            </a:r>
            <a:endParaRPr sz="15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08" name="Google Shape;1608;p27"/>
          <p:cNvSpPr txBox="1"/>
          <p:nvPr/>
        </p:nvSpPr>
        <p:spPr>
          <a:xfrm rot="1318981">
            <a:off x="6664321" y="1365764"/>
            <a:ext cx="1019417" cy="1277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?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115075" y="-389487"/>
            <a:ext cx="5458050" cy="592245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762" name="Google Shape;1762;p36"/>
          <p:cNvSpPr/>
          <p:nvPr/>
        </p:nvSpPr>
        <p:spPr>
          <a:xfrm>
            <a:off x="6079947" y="918450"/>
            <a:ext cx="968536" cy="7847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02</a:t>
            </a:r>
          </a:p>
        </p:txBody>
      </p:sp>
      <p:sp>
        <p:nvSpPr>
          <p:cNvPr id="1763" name="Google Shape;1763;p36"/>
          <p:cNvSpPr txBox="1"/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3"/>
                </a:solidFill>
              </a:rPr>
              <a:t>PROJECT CONTENTS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764" name="Google Shape;1764;p36"/>
          <p:cNvSpPr txBox="1"/>
          <p:nvPr>
            <p:ph idx="1" type="subTitle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기획 내용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765" name="Google Shape;1765;p36"/>
          <p:cNvCxnSpPr/>
          <p:nvPr/>
        </p:nvCxnSpPr>
        <p:spPr>
          <a:xfrm>
            <a:off x="4671813" y="1957585"/>
            <a:ext cx="3635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6" name="Google Shape;1766;p36"/>
          <p:cNvCxnSpPr/>
          <p:nvPr/>
        </p:nvCxnSpPr>
        <p:spPr>
          <a:xfrm>
            <a:off x="4695626" y="3477510"/>
            <a:ext cx="35880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67" name="Google Shape;1767;p36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1768" name="Google Shape;1768;p36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37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PROJECT CONTENTS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78" name="Google Shape;1778;p37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9" name="Google Shape;1779;p37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0" name="Google Shape;17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25" y="1312836"/>
            <a:ext cx="2257099" cy="150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12" y="3488023"/>
            <a:ext cx="2257100" cy="9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125" y="1317225"/>
            <a:ext cx="1421100" cy="14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3" name="Google Shape;1783;p37"/>
          <p:cNvGrpSpPr/>
          <p:nvPr/>
        </p:nvGrpSpPr>
        <p:grpSpPr>
          <a:xfrm>
            <a:off x="1627025" y="2892571"/>
            <a:ext cx="5889900" cy="408425"/>
            <a:chOff x="1627050" y="2947460"/>
            <a:chExt cx="5889900" cy="408425"/>
          </a:xfrm>
        </p:grpSpPr>
        <p:cxnSp>
          <p:nvCxnSpPr>
            <p:cNvPr id="1784" name="Google Shape;1784;p37"/>
            <p:cNvCxnSpPr/>
            <p:nvPr/>
          </p:nvCxnSpPr>
          <p:spPr>
            <a:xfrm>
              <a:off x="1627050" y="3151600"/>
              <a:ext cx="5889900" cy="0"/>
            </a:xfrm>
            <a:prstGeom prst="straightConnector1">
              <a:avLst/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5" name="Google Shape;1785;p37"/>
            <p:cNvSpPr/>
            <p:nvPr/>
          </p:nvSpPr>
          <p:spPr>
            <a:xfrm flipH="1" rot="-5410111">
              <a:off x="2045300" y="299155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7"/>
            <p:cNvSpPr/>
            <p:nvPr/>
          </p:nvSpPr>
          <p:spPr>
            <a:xfrm flipH="1" rot="-5410111">
              <a:off x="6975550" y="299155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7"/>
            <p:cNvSpPr/>
            <p:nvPr/>
          </p:nvSpPr>
          <p:spPr>
            <a:xfrm flipH="1" rot="-5410111">
              <a:off x="4470000" y="3195684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37"/>
          <p:cNvSpPr txBox="1"/>
          <p:nvPr/>
        </p:nvSpPr>
        <p:spPr>
          <a:xfrm>
            <a:off x="1209542" y="3377064"/>
            <a:ext cx="163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사용자 정보 수집</a:t>
            </a:r>
            <a:endParaRPr i="0" sz="1800" u="none" cap="none" strike="noStrike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9" name="Google Shape;1789;p37"/>
          <p:cNvSpPr txBox="1"/>
          <p:nvPr/>
        </p:nvSpPr>
        <p:spPr>
          <a:xfrm>
            <a:off x="3650426" y="2448825"/>
            <a:ext cx="1939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샌드위치 조합 추천</a:t>
            </a:r>
            <a:endParaRPr i="0" sz="1800" u="none" cap="none" strike="noStrike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0" name="Google Shape;1790;p37"/>
          <p:cNvSpPr txBox="1"/>
          <p:nvPr/>
        </p:nvSpPr>
        <p:spPr>
          <a:xfrm>
            <a:off x="6266455" y="3378914"/>
            <a:ext cx="163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리뷰 작성</a:t>
            </a:r>
            <a:endParaRPr i="0" sz="1800" u="none" cap="none" strike="noStrike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8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PROJECT CONTENTS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796" name="Google Shape;17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388" y="1140449"/>
            <a:ext cx="1679175" cy="37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475" y="1140462"/>
            <a:ext cx="1679175" cy="373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325" y="1140450"/>
            <a:ext cx="1679175" cy="373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9" name="Google Shape;1799;p38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0" name="Google Shape;1800;p38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39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PROJECT CONTENTS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806" name="Google Shape;1806;p39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7" name="Google Shape;1807;p39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8" name="Google Shape;18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715" y="1223400"/>
            <a:ext cx="1635311" cy="37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425" y="1138350"/>
            <a:ext cx="1724263" cy="38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225" y="1138350"/>
            <a:ext cx="1724276" cy="383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0"/>
          <p:cNvSpPr/>
          <p:nvPr/>
        </p:nvSpPr>
        <p:spPr>
          <a:xfrm>
            <a:off x="6079947" y="918450"/>
            <a:ext cx="955869" cy="7847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03</a:t>
            </a:r>
          </a:p>
        </p:txBody>
      </p:sp>
      <p:sp>
        <p:nvSpPr>
          <p:cNvPr id="1816" name="Google Shape;1816;p40"/>
          <p:cNvSpPr txBox="1"/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3"/>
                </a:solidFill>
              </a:rPr>
              <a:t>EXPECTATION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17" name="Google Shape;1817;p40"/>
          <p:cNvSpPr txBox="1"/>
          <p:nvPr>
            <p:ph idx="1" type="subTitle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기대 효과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818" name="Google Shape;1818;p40"/>
          <p:cNvCxnSpPr/>
          <p:nvPr/>
        </p:nvCxnSpPr>
        <p:spPr>
          <a:xfrm>
            <a:off x="4671813" y="1957585"/>
            <a:ext cx="3635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9" name="Google Shape;1819;p40"/>
          <p:cNvCxnSpPr/>
          <p:nvPr/>
        </p:nvCxnSpPr>
        <p:spPr>
          <a:xfrm>
            <a:off x="4695626" y="3477510"/>
            <a:ext cx="35880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0" name="Google Shape;1820;p40"/>
          <p:cNvPicPr preferRelativeResize="0"/>
          <p:nvPr/>
        </p:nvPicPr>
        <p:blipFill rotWithShape="1">
          <a:blip r:embed="rId3">
            <a:alphaModFix/>
          </a:blip>
          <a:srcRect b="0" l="19116" r="19116" t="0"/>
          <a:stretch/>
        </p:blipFill>
        <p:spPr>
          <a:xfrm rot="-5400000">
            <a:off x="-1114844" y="-389025"/>
            <a:ext cx="5457618" cy="5921532"/>
          </a:xfrm>
          <a:prstGeom prst="flowChartDocumen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821" name="Google Shape;1821;p40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1822" name="Google Shape;1822;p40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7" name="Google Shape;1827;p40"/>
          <p:cNvPicPr preferRelativeResize="0"/>
          <p:nvPr/>
        </p:nvPicPr>
        <p:blipFill rotWithShape="1">
          <a:blip r:embed="rId4">
            <a:alphaModFix/>
          </a:blip>
          <a:srcRect b="13494" l="0" r="0" t="0"/>
          <a:stretch/>
        </p:blipFill>
        <p:spPr>
          <a:xfrm rot="-5400000">
            <a:off x="-1095296" y="-392200"/>
            <a:ext cx="5418522" cy="5927904"/>
          </a:xfrm>
          <a:prstGeom prst="flowChartDocumen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1"/>
          <p:cNvSpPr txBox="1"/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>
                <a:solidFill>
                  <a:schemeClr val="accent3"/>
                </a:solidFill>
              </a:rPr>
              <a:t>EXPECTATION</a:t>
            </a:r>
            <a:endParaRPr b="1">
              <a:solidFill>
                <a:schemeClr val="accent3"/>
              </a:solidFill>
            </a:endParaRPr>
          </a:p>
        </p:txBody>
      </p:sp>
      <p:cxnSp>
        <p:nvCxnSpPr>
          <p:cNvPr id="1833" name="Google Shape;1833;p41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4" name="Google Shape;1834;p41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5" name="Google Shape;1835;p41"/>
          <p:cNvSpPr txBox="1"/>
          <p:nvPr/>
        </p:nvSpPr>
        <p:spPr>
          <a:xfrm>
            <a:off x="6694350" y="1552910"/>
            <a:ext cx="1638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836" name="Google Shape;1836;p41"/>
          <p:cNvSpPr/>
          <p:nvPr/>
        </p:nvSpPr>
        <p:spPr>
          <a:xfrm>
            <a:off x="4905088" y="3541769"/>
            <a:ext cx="529530" cy="634859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4C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41"/>
          <p:cNvSpPr/>
          <p:nvPr/>
        </p:nvSpPr>
        <p:spPr>
          <a:xfrm>
            <a:off x="4879058" y="1458834"/>
            <a:ext cx="581601" cy="627817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F4C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41"/>
          <p:cNvSpPr/>
          <p:nvPr/>
        </p:nvSpPr>
        <p:spPr>
          <a:xfrm>
            <a:off x="4913773" y="2557767"/>
            <a:ext cx="512151" cy="512871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F4C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41"/>
          <p:cNvSpPr txBox="1"/>
          <p:nvPr>
            <p:ph idx="4294967295" type="subTitle"/>
          </p:nvPr>
        </p:nvSpPr>
        <p:spPr>
          <a:xfrm>
            <a:off x="5301750" y="1565050"/>
            <a:ext cx="2443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편리한 비대면 주문 서비스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840" name="Google Shape;1840;p41"/>
          <p:cNvGrpSpPr/>
          <p:nvPr/>
        </p:nvGrpSpPr>
        <p:grpSpPr>
          <a:xfrm>
            <a:off x="3042887" y="3181890"/>
            <a:ext cx="468769" cy="608148"/>
            <a:chOff x="3036936" y="1764744"/>
            <a:chExt cx="497262" cy="643611"/>
          </a:xfrm>
        </p:grpSpPr>
        <p:grpSp>
          <p:nvGrpSpPr>
            <p:cNvPr id="1841" name="Google Shape;1841;p41"/>
            <p:cNvGrpSpPr/>
            <p:nvPr/>
          </p:nvGrpSpPr>
          <p:grpSpPr>
            <a:xfrm>
              <a:off x="3036936" y="1814998"/>
              <a:ext cx="420617" cy="593357"/>
              <a:chOff x="3342275" y="2615925"/>
              <a:chExt cx="339700" cy="483150"/>
            </a:xfrm>
          </p:grpSpPr>
          <p:sp>
            <p:nvSpPr>
              <p:cNvPr id="1842" name="Google Shape;1842;p41"/>
              <p:cNvSpPr/>
              <p:nvPr/>
            </p:nvSpPr>
            <p:spPr>
              <a:xfrm>
                <a:off x="3342275" y="2615925"/>
                <a:ext cx="339700" cy="483150"/>
              </a:xfrm>
              <a:custGeom>
                <a:rect b="b" l="l" r="r" t="t"/>
                <a:pathLst>
                  <a:path extrusionOk="0" h="19326" w="13588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rgbClr val="F4C4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1"/>
              <p:cNvSpPr/>
              <p:nvPr/>
            </p:nvSpPr>
            <p:spPr>
              <a:xfrm>
                <a:off x="3461600" y="3030200"/>
                <a:ext cx="101025" cy="28325"/>
              </a:xfrm>
              <a:custGeom>
                <a:rect b="b" l="l" r="r" t="t"/>
                <a:pathLst>
                  <a:path extrusionOk="0" h="1133" w="4041">
                    <a:moveTo>
                      <a:pt x="568" y="1"/>
                    </a:moveTo>
                    <a:cubicBezTo>
                      <a:pt x="254" y="1"/>
                      <a:pt x="1" y="251"/>
                      <a:pt x="1" y="565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3473" y="1133"/>
                    </a:lnTo>
                    <a:cubicBezTo>
                      <a:pt x="3787" y="1133"/>
                      <a:pt x="4041" y="879"/>
                      <a:pt x="4041" y="565"/>
                    </a:cubicBezTo>
                    <a:cubicBezTo>
                      <a:pt x="4041" y="251"/>
                      <a:pt x="3787" y="1"/>
                      <a:pt x="3473" y="1"/>
                    </a:cubicBezTo>
                    <a:close/>
                  </a:path>
                </a:pathLst>
              </a:custGeom>
              <a:solidFill>
                <a:srgbClr val="F4C4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4" name="Google Shape;1844;p41"/>
            <p:cNvGrpSpPr/>
            <p:nvPr/>
          </p:nvGrpSpPr>
          <p:grpSpPr>
            <a:xfrm>
              <a:off x="3223307" y="1764744"/>
              <a:ext cx="310891" cy="310891"/>
              <a:chOff x="892750" y="4993750"/>
              <a:chExt cx="483125" cy="483125"/>
            </a:xfrm>
          </p:grpSpPr>
          <p:sp>
            <p:nvSpPr>
              <p:cNvPr id="1845" name="Google Shape;1845;p41"/>
              <p:cNvSpPr/>
              <p:nvPr/>
            </p:nvSpPr>
            <p:spPr>
              <a:xfrm>
                <a:off x="892750" y="4993750"/>
                <a:ext cx="483125" cy="483125"/>
              </a:xfrm>
              <a:custGeom>
                <a:rect b="b" l="l" r="r" t="t"/>
                <a:pathLst>
                  <a:path extrusionOk="0" h="19325" w="19325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5" y="17352"/>
                      <a:pt x="11823" y="18193"/>
                      <a:pt x="9662" y="18193"/>
                    </a:cubicBezTo>
                    <a:cubicBezTo>
                      <a:pt x="7501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1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6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6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4" y="12208"/>
                      <a:pt x="19324" y="9663"/>
                    </a:cubicBezTo>
                    <a:cubicBezTo>
                      <a:pt x="19324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 cap="flat" cmpd="sng" w="9525">
                <a:solidFill>
                  <a:srgbClr val="2393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1"/>
              <p:cNvSpPr/>
              <p:nvPr/>
            </p:nvSpPr>
            <p:spPr>
              <a:xfrm>
                <a:off x="1021000" y="5052250"/>
                <a:ext cx="230775" cy="253450"/>
              </a:xfrm>
              <a:custGeom>
                <a:rect b="b" l="l" r="r" t="t"/>
                <a:pathLst>
                  <a:path extrusionOk="0" h="10138" w="9231">
                    <a:moveTo>
                      <a:pt x="4532" y="1133"/>
                    </a:moveTo>
                    <a:cubicBezTo>
                      <a:pt x="5450" y="1133"/>
                      <a:pt x="6326" y="1483"/>
                      <a:pt x="6936" y="2090"/>
                    </a:cubicBezTo>
                    <a:cubicBezTo>
                      <a:pt x="8261" y="3419"/>
                      <a:pt x="8261" y="5568"/>
                      <a:pt x="6936" y="6894"/>
                    </a:cubicBezTo>
                    <a:lnTo>
                      <a:pt x="6933" y="6894"/>
                    </a:lnTo>
                    <a:cubicBezTo>
                      <a:pt x="6688" y="7142"/>
                      <a:pt x="6404" y="7347"/>
                      <a:pt x="6096" y="7510"/>
                    </a:cubicBezTo>
                    <a:cubicBezTo>
                      <a:pt x="5595" y="7767"/>
                      <a:pt x="5275" y="8135"/>
                      <a:pt x="5154" y="8600"/>
                    </a:cubicBezTo>
                    <a:cubicBezTo>
                      <a:pt x="5079" y="8842"/>
                      <a:pt x="4856" y="9000"/>
                      <a:pt x="4614" y="9000"/>
                    </a:cubicBezTo>
                    <a:cubicBezTo>
                      <a:pt x="4566" y="9000"/>
                      <a:pt x="4517" y="8993"/>
                      <a:pt x="4469" y="8980"/>
                    </a:cubicBezTo>
                    <a:cubicBezTo>
                      <a:pt x="4176" y="8905"/>
                      <a:pt x="3995" y="8612"/>
                      <a:pt x="4058" y="8316"/>
                    </a:cubicBezTo>
                    <a:cubicBezTo>
                      <a:pt x="4254" y="7534"/>
                      <a:pt x="4765" y="6924"/>
                      <a:pt x="5574" y="6504"/>
                    </a:cubicBezTo>
                    <a:cubicBezTo>
                      <a:pt x="6936" y="5801"/>
                      <a:pt x="7220" y="3974"/>
                      <a:pt x="6136" y="2890"/>
                    </a:cubicBezTo>
                    <a:cubicBezTo>
                      <a:pt x="5690" y="2458"/>
                      <a:pt x="5113" y="2243"/>
                      <a:pt x="4535" y="2243"/>
                    </a:cubicBezTo>
                    <a:cubicBezTo>
                      <a:pt x="3958" y="2243"/>
                      <a:pt x="3380" y="2458"/>
                      <a:pt x="2935" y="2890"/>
                    </a:cubicBezTo>
                    <a:cubicBezTo>
                      <a:pt x="2506" y="3313"/>
                      <a:pt x="2268" y="3890"/>
                      <a:pt x="2268" y="4494"/>
                    </a:cubicBezTo>
                    <a:cubicBezTo>
                      <a:pt x="2268" y="4805"/>
                      <a:pt x="2014" y="5058"/>
                      <a:pt x="1703" y="5058"/>
                    </a:cubicBezTo>
                    <a:cubicBezTo>
                      <a:pt x="1389" y="5058"/>
                      <a:pt x="1135" y="4805"/>
                      <a:pt x="1135" y="4494"/>
                    </a:cubicBezTo>
                    <a:cubicBezTo>
                      <a:pt x="1132" y="3591"/>
                      <a:pt x="1492" y="2724"/>
                      <a:pt x="2132" y="2090"/>
                    </a:cubicBezTo>
                    <a:cubicBezTo>
                      <a:pt x="2739" y="1483"/>
                      <a:pt x="3614" y="1133"/>
                      <a:pt x="4532" y="1133"/>
                    </a:cubicBezTo>
                    <a:close/>
                    <a:moveTo>
                      <a:pt x="4532" y="1"/>
                    </a:moveTo>
                    <a:cubicBezTo>
                      <a:pt x="3315" y="1"/>
                      <a:pt x="2150" y="469"/>
                      <a:pt x="1332" y="1290"/>
                    </a:cubicBezTo>
                    <a:cubicBezTo>
                      <a:pt x="477" y="2135"/>
                      <a:pt x="0" y="3289"/>
                      <a:pt x="3" y="4494"/>
                    </a:cubicBezTo>
                    <a:cubicBezTo>
                      <a:pt x="3" y="5430"/>
                      <a:pt x="764" y="6190"/>
                      <a:pt x="1703" y="6190"/>
                    </a:cubicBezTo>
                    <a:cubicBezTo>
                      <a:pt x="2639" y="6190"/>
                      <a:pt x="3400" y="5430"/>
                      <a:pt x="3400" y="4494"/>
                    </a:cubicBezTo>
                    <a:cubicBezTo>
                      <a:pt x="3400" y="3830"/>
                      <a:pt x="3944" y="3358"/>
                      <a:pt x="4535" y="3358"/>
                    </a:cubicBezTo>
                    <a:cubicBezTo>
                      <a:pt x="4731" y="3358"/>
                      <a:pt x="4933" y="3410"/>
                      <a:pt x="5121" y="3524"/>
                    </a:cubicBezTo>
                    <a:cubicBezTo>
                      <a:pt x="5876" y="3986"/>
                      <a:pt x="5837" y="5094"/>
                      <a:pt x="5052" y="5499"/>
                    </a:cubicBezTo>
                    <a:cubicBezTo>
                      <a:pt x="3959" y="6064"/>
                      <a:pt x="3234" y="6945"/>
                      <a:pt x="2959" y="8041"/>
                    </a:cubicBezTo>
                    <a:cubicBezTo>
                      <a:pt x="2742" y="8941"/>
                      <a:pt x="3288" y="9850"/>
                      <a:pt x="4185" y="10083"/>
                    </a:cubicBezTo>
                    <a:cubicBezTo>
                      <a:pt x="4327" y="10119"/>
                      <a:pt x="4470" y="10137"/>
                      <a:pt x="4611" y="10137"/>
                    </a:cubicBezTo>
                    <a:cubicBezTo>
                      <a:pt x="5356" y="10137"/>
                      <a:pt x="6039" y="9642"/>
                      <a:pt x="6247" y="8893"/>
                    </a:cubicBezTo>
                    <a:cubicBezTo>
                      <a:pt x="6262" y="8832"/>
                      <a:pt x="6305" y="8675"/>
                      <a:pt x="6616" y="8515"/>
                    </a:cubicBezTo>
                    <a:cubicBezTo>
                      <a:pt x="7899" y="7851"/>
                      <a:pt x="8787" y="6613"/>
                      <a:pt x="9007" y="5188"/>
                    </a:cubicBezTo>
                    <a:cubicBezTo>
                      <a:pt x="9230" y="3760"/>
                      <a:pt x="8756" y="2313"/>
                      <a:pt x="7736" y="1290"/>
                    </a:cubicBezTo>
                    <a:cubicBezTo>
                      <a:pt x="6918" y="472"/>
                      <a:pt x="5749" y="1"/>
                      <a:pt x="4532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 cap="flat" cmpd="sng" w="9525">
                <a:solidFill>
                  <a:srgbClr val="2393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1"/>
              <p:cNvSpPr/>
              <p:nvPr/>
            </p:nvSpPr>
            <p:spPr>
              <a:xfrm>
                <a:off x="1088475" y="5334425"/>
                <a:ext cx="88350" cy="84925"/>
              </a:xfrm>
              <a:custGeom>
                <a:rect b="b" l="l" r="r" t="t"/>
                <a:pathLst>
                  <a:path extrusionOk="0" h="3397" w="3534">
                    <a:moveTo>
                      <a:pt x="1829" y="1129"/>
                    </a:moveTo>
                    <a:cubicBezTo>
                      <a:pt x="2121" y="1129"/>
                      <a:pt x="2401" y="1356"/>
                      <a:pt x="2401" y="1697"/>
                    </a:cubicBezTo>
                    <a:cubicBezTo>
                      <a:pt x="2401" y="2011"/>
                      <a:pt x="2147" y="2265"/>
                      <a:pt x="1833" y="2265"/>
                    </a:cubicBezTo>
                    <a:cubicBezTo>
                      <a:pt x="1329" y="2265"/>
                      <a:pt x="1075" y="1655"/>
                      <a:pt x="1432" y="1296"/>
                    </a:cubicBezTo>
                    <a:cubicBezTo>
                      <a:pt x="1548" y="1181"/>
                      <a:pt x="1690" y="1129"/>
                      <a:pt x="1829" y="1129"/>
                    </a:cubicBezTo>
                    <a:close/>
                    <a:moveTo>
                      <a:pt x="1833" y="0"/>
                    </a:moveTo>
                    <a:cubicBezTo>
                      <a:pt x="1145" y="0"/>
                      <a:pt x="526" y="414"/>
                      <a:pt x="263" y="1048"/>
                    </a:cubicBezTo>
                    <a:cubicBezTo>
                      <a:pt x="0" y="1682"/>
                      <a:pt x="145" y="2413"/>
                      <a:pt x="631" y="2899"/>
                    </a:cubicBezTo>
                    <a:cubicBezTo>
                      <a:pt x="957" y="3224"/>
                      <a:pt x="1391" y="3397"/>
                      <a:pt x="1833" y="3397"/>
                    </a:cubicBezTo>
                    <a:cubicBezTo>
                      <a:pt x="2052" y="3397"/>
                      <a:pt x="2272" y="3354"/>
                      <a:pt x="2482" y="3267"/>
                    </a:cubicBezTo>
                    <a:cubicBezTo>
                      <a:pt x="3116" y="3005"/>
                      <a:pt x="3533" y="2386"/>
                      <a:pt x="3533" y="1697"/>
                    </a:cubicBezTo>
                    <a:cubicBezTo>
                      <a:pt x="3530" y="758"/>
                      <a:pt x="2772" y="0"/>
                      <a:pt x="1833" y="0"/>
                    </a:cubicBezTo>
                    <a:close/>
                  </a:path>
                </a:pathLst>
              </a:custGeom>
              <a:solidFill>
                <a:srgbClr val="239347"/>
              </a:solidFill>
              <a:ln cap="flat" cmpd="sng" w="9525">
                <a:solidFill>
                  <a:srgbClr val="2393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48" name="Google Shape;1848;p41"/>
          <p:cNvGrpSpPr/>
          <p:nvPr/>
        </p:nvGrpSpPr>
        <p:grpSpPr>
          <a:xfrm>
            <a:off x="2287634" y="1698063"/>
            <a:ext cx="685737" cy="640461"/>
            <a:chOff x="2165023" y="1475490"/>
            <a:chExt cx="815286" cy="758661"/>
          </a:xfrm>
        </p:grpSpPr>
        <p:grpSp>
          <p:nvGrpSpPr>
            <p:cNvPr id="1849" name="Google Shape;1849;p41"/>
            <p:cNvGrpSpPr/>
            <p:nvPr/>
          </p:nvGrpSpPr>
          <p:grpSpPr>
            <a:xfrm flipH="1">
              <a:off x="2165023" y="1475490"/>
              <a:ext cx="380241" cy="371793"/>
              <a:chOff x="-42430625" y="1949750"/>
              <a:chExt cx="322950" cy="315775"/>
            </a:xfrm>
          </p:grpSpPr>
          <p:sp>
            <p:nvSpPr>
              <p:cNvPr id="1850" name="Google Shape;1850;p41"/>
              <p:cNvSpPr/>
              <p:nvPr/>
            </p:nvSpPr>
            <p:spPr>
              <a:xfrm>
                <a:off x="-42353450" y="2065525"/>
                <a:ext cx="40975" cy="41000"/>
              </a:xfrm>
              <a:custGeom>
                <a:rect b="b" l="l" r="r" t="t"/>
                <a:pathLst>
                  <a:path extrusionOk="0" h="1640" w="1639">
                    <a:moveTo>
                      <a:pt x="820" y="1"/>
                    </a:moveTo>
                    <a:cubicBezTo>
                      <a:pt x="379" y="1"/>
                      <a:pt x="1" y="379"/>
                      <a:pt x="1" y="820"/>
                    </a:cubicBezTo>
                    <a:cubicBezTo>
                      <a:pt x="1" y="1293"/>
                      <a:pt x="379" y="1639"/>
                      <a:pt x="820" y="1639"/>
                    </a:cubicBezTo>
                    <a:cubicBezTo>
                      <a:pt x="1261" y="1639"/>
                      <a:pt x="1639" y="1293"/>
                      <a:pt x="1639" y="820"/>
                    </a:cubicBezTo>
                    <a:cubicBezTo>
                      <a:pt x="1639" y="379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1"/>
              <p:cNvSpPr/>
              <p:nvPr/>
            </p:nvSpPr>
            <p:spPr>
              <a:xfrm>
                <a:off x="-42289650" y="2065525"/>
                <a:ext cx="40975" cy="41000"/>
              </a:xfrm>
              <a:custGeom>
                <a:rect b="b" l="l" r="r" t="t"/>
                <a:pathLst>
                  <a:path extrusionOk="0" h="1640" w="1639">
                    <a:moveTo>
                      <a:pt x="820" y="1"/>
                    </a:moveTo>
                    <a:cubicBezTo>
                      <a:pt x="379" y="1"/>
                      <a:pt x="1" y="379"/>
                      <a:pt x="1" y="820"/>
                    </a:cubicBezTo>
                    <a:cubicBezTo>
                      <a:pt x="1" y="1293"/>
                      <a:pt x="379" y="1639"/>
                      <a:pt x="820" y="1639"/>
                    </a:cubicBezTo>
                    <a:cubicBezTo>
                      <a:pt x="1292" y="1639"/>
                      <a:pt x="1639" y="1293"/>
                      <a:pt x="1639" y="820"/>
                    </a:cubicBezTo>
                    <a:cubicBezTo>
                      <a:pt x="1639" y="379"/>
                      <a:pt x="1292" y="1"/>
                      <a:pt x="820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1"/>
              <p:cNvSpPr/>
              <p:nvPr/>
            </p:nvSpPr>
            <p:spPr>
              <a:xfrm>
                <a:off x="-42226625" y="2065525"/>
                <a:ext cx="40975" cy="41000"/>
              </a:xfrm>
              <a:custGeom>
                <a:rect b="b" l="l" r="r" t="t"/>
                <a:pathLst>
                  <a:path extrusionOk="0" h="1640" w="1639">
                    <a:moveTo>
                      <a:pt x="819" y="1"/>
                    </a:moveTo>
                    <a:cubicBezTo>
                      <a:pt x="378" y="1"/>
                      <a:pt x="0" y="379"/>
                      <a:pt x="0" y="820"/>
                    </a:cubicBezTo>
                    <a:cubicBezTo>
                      <a:pt x="0" y="1293"/>
                      <a:pt x="378" y="1639"/>
                      <a:pt x="819" y="1639"/>
                    </a:cubicBezTo>
                    <a:cubicBezTo>
                      <a:pt x="1292" y="1639"/>
                      <a:pt x="1638" y="1293"/>
                      <a:pt x="1638" y="820"/>
                    </a:cubicBezTo>
                    <a:cubicBezTo>
                      <a:pt x="1638" y="379"/>
                      <a:pt x="1292" y="1"/>
                      <a:pt x="819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1"/>
              <p:cNvSpPr/>
              <p:nvPr/>
            </p:nvSpPr>
            <p:spPr>
              <a:xfrm>
                <a:off x="-42430625" y="1949750"/>
                <a:ext cx="322950" cy="315775"/>
              </a:xfrm>
              <a:custGeom>
                <a:rect b="b" l="l" r="r" t="t"/>
                <a:pathLst>
                  <a:path extrusionOk="0" h="12631" w="12918">
                    <a:moveTo>
                      <a:pt x="6427" y="757"/>
                    </a:moveTo>
                    <a:cubicBezTo>
                      <a:pt x="8790" y="757"/>
                      <a:pt x="10712" y="2017"/>
                      <a:pt x="11500" y="3655"/>
                    </a:cubicBezTo>
                    <a:cubicBezTo>
                      <a:pt x="12098" y="4821"/>
                      <a:pt x="12098" y="6081"/>
                      <a:pt x="11500" y="7215"/>
                    </a:cubicBezTo>
                    <a:cubicBezTo>
                      <a:pt x="10679" y="8857"/>
                      <a:pt x="8789" y="10067"/>
                      <a:pt x="6472" y="10067"/>
                    </a:cubicBezTo>
                    <a:cubicBezTo>
                      <a:pt x="6210" y="10067"/>
                      <a:pt x="5943" y="10051"/>
                      <a:pt x="5671" y="10019"/>
                    </a:cubicBezTo>
                    <a:cubicBezTo>
                      <a:pt x="5545" y="10019"/>
                      <a:pt x="5451" y="10051"/>
                      <a:pt x="5325" y="10145"/>
                    </a:cubicBezTo>
                    <a:lnTo>
                      <a:pt x="4285" y="11153"/>
                    </a:lnTo>
                    <a:lnTo>
                      <a:pt x="4285" y="9988"/>
                    </a:lnTo>
                    <a:cubicBezTo>
                      <a:pt x="4285" y="9830"/>
                      <a:pt x="4190" y="9673"/>
                      <a:pt x="4033" y="9578"/>
                    </a:cubicBezTo>
                    <a:cubicBezTo>
                      <a:pt x="3088" y="9200"/>
                      <a:pt x="2300" y="8602"/>
                      <a:pt x="1796" y="7908"/>
                    </a:cubicBezTo>
                    <a:cubicBezTo>
                      <a:pt x="0" y="5577"/>
                      <a:pt x="1071" y="2458"/>
                      <a:pt x="4033" y="1229"/>
                    </a:cubicBezTo>
                    <a:cubicBezTo>
                      <a:pt x="4726" y="914"/>
                      <a:pt x="5545" y="757"/>
                      <a:pt x="6427" y="757"/>
                    </a:cubicBezTo>
                    <a:close/>
                    <a:moveTo>
                      <a:pt x="6427" y="1"/>
                    </a:moveTo>
                    <a:cubicBezTo>
                      <a:pt x="2962" y="1"/>
                      <a:pt x="126" y="2427"/>
                      <a:pt x="126" y="5451"/>
                    </a:cubicBezTo>
                    <a:cubicBezTo>
                      <a:pt x="126" y="7593"/>
                      <a:pt x="1544" y="9389"/>
                      <a:pt x="3497" y="10303"/>
                    </a:cubicBezTo>
                    <a:lnTo>
                      <a:pt x="3497" y="12193"/>
                    </a:lnTo>
                    <a:cubicBezTo>
                      <a:pt x="3497" y="12319"/>
                      <a:pt x="3560" y="12477"/>
                      <a:pt x="3655" y="12540"/>
                    </a:cubicBezTo>
                    <a:cubicBezTo>
                      <a:pt x="3729" y="12599"/>
                      <a:pt x="3825" y="12631"/>
                      <a:pt x="3921" y="12631"/>
                    </a:cubicBezTo>
                    <a:cubicBezTo>
                      <a:pt x="4029" y="12631"/>
                      <a:pt x="4139" y="12591"/>
                      <a:pt x="4222" y="12508"/>
                    </a:cubicBezTo>
                    <a:lnTo>
                      <a:pt x="5829" y="10901"/>
                    </a:lnTo>
                    <a:cubicBezTo>
                      <a:pt x="6063" y="10925"/>
                      <a:pt x="6295" y="10936"/>
                      <a:pt x="6524" y="10936"/>
                    </a:cubicBezTo>
                    <a:cubicBezTo>
                      <a:pt x="9075" y="10936"/>
                      <a:pt x="11304" y="9530"/>
                      <a:pt x="12287" y="7593"/>
                    </a:cubicBezTo>
                    <a:cubicBezTo>
                      <a:pt x="12917" y="6239"/>
                      <a:pt x="12917" y="4663"/>
                      <a:pt x="12256" y="3309"/>
                    </a:cubicBezTo>
                    <a:cubicBezTo>
                      <a:pt x="11311" y="1324"/>
                      <a:pt x="9074" y="1"/>
                      <a:pt x="6427" y="1"/>
                    </a:cubicBezTo>
                    <a:close/>
                  </a:path>
                </a:pathLst>
              </a:custGeom>
              <a:solidFill>
                <a:srgbClr val="2393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4" name="Google Shape;1854;p41"/>
            <p:cNvSpPr/>
            <p:nvPr/>
          </p:nvSpPr>
          <p:spPr>
            <a:xfrm>
              <a:off x="2349367" y="1603208"/>
              <a:ext cx="630941" cy="630943"/>
            </a:xfrm>
            <a:custGeom>
              <a:rect b="b" l="l" r="r" t="t"/>
              <a:pathLst>
                <a:path extrusionOk="0" h="11626" w="11721">
                  <a:moveTo>
                    <a:pt x="8570" y="694"/>
                  </a:moveTo>
                  <a:cubicBezTo>
                    <a:pt x="9106" y="694"/>
                    <a:pt x="9578" y="1166"/>
                    <a:pt x="9578" y="1702"/>
                  </a:cubicBezTo>
                  <a:cubicBezTo>
                    <a:pt x="9578" y="2269"/>
                    <a:pt x="9106" y="2773"/>
                    <a:pt x="8570" y="2773"/>
                  </a:cubicBezTo>
                  <a:cubicBezTo>
                    <a:pt x="8003" y="2773"/>
                    <a:pt x="7530" y="2269"/>
                    <a:pt x="7530" y="1702"/>
                  </a:cubicBezTo>
                  <a:cubicBezTo>
                    <a:pt x="7530" y="1166"/>
                    <a:pt x="8003" y="694"/>
                    <a:pt x="8570" y="694"/>
                  </a:cubicBezTo>
                  <a:close/>
                  <a:moveTo>
                    <a:pt x="8570" y="3403"/>
                  </a:moveTo>
                  <a:cubicBezTo>
                    <a:pt x="9893" y="3403"/>
                    <a:pt x="10964" y="4474"/>
                    <a:pt x="10964" y="5798"/>
                  </a:cubicBezTo>
                  <a:lnTo>
                    <a:pt x="10964" y="6144"/>
                  </a:lnTo>
                  <a:lnTo>
                    <a:pt x="6144" y="6144"/>
                  </a:lnTo>
                  <a:lnTo>
                    <a:pt x="6144" y="5798"/>
                  </a:lnTo>
                  <a:cubicBezTo>
                    <a:pt x="6144" y="4443"/>
                    <a:pt x="7215" y="3403"/>
                    <a:pt x="8570" y="3403"/>
                  </a:cubicBezTo>
                  <a:close/>
                  <a:moveTo>
                    <a:pt x="3057" y="5483"/>
                  </a:moveTo>
                  <a:cubicBezTo>
                    <a:pt x="3592" y="5483"/>
                    <a:pt x="4096" y="5955"/>
                    <a:pt x="4096" y="6491"/>
                  </a:cubicBezTo>
                  <a:cubicBezTo>
                    <a:pt x="4096" y="7058"/>
                    <a:pt x="3624" y="7530"/>
                    <a:pt x="3057" y="7530"/>
                  </a:cubicBezTo>
                  <a:cubicBezTo>
                    <a:pt x="2490" y="7530"/>
                    <a:pt x="2017" y="7089"/>
                    <a:pt x="2017" y="6491"/>
                  </a:cubicBezTo>
                  <a:cubicBezTo>
                    <a:pt x="2017" y="5955"/>
                    <a:pt x="2490" y="5483"/>
                    <a:pt x="3057" y="5483"/>
                  </a:cubicBezTo>
                  <a:close/>
                  <a:moveTo>
                    <a:pt x="10964" y="6869"/>
                  </a:moveTo>
                  <a:lnTo>
                    <a:pt x="10964" y="7530"/>
                  </a:lnTo>
                  <a:lnTo>
                    <a:pt x="4411" y="7530"/>
                  </a:lnTo>
                  <a:cubicBezTo>
                    <a:pt x="4569" y="7341"/>
                    <a:pt x="4695" y="7089"/>
                    <a:pt x="4726" y="6869"/>
                  </a:cubicBezTo>
                  <a:close/>
                  <a:moveTo>
                    <a:pt x="3088" y="8255"/>
                  </a:moveTo>
                  <a:cubicBezTo>
                    <a:pt x="4411" y="8255"/>
                    <a:pt x="5514" y="9295"/>
                    <a:pt x="5514" y="10649"/>
                  </a:cubicBezTo>
                  <a:lnTo>
                    <a:pt x="5514" y="10996"/>
                  </a:lnTo>
                  <a:lnTo>
                    <a:pt x="694" y="10996"/>
                  </a:lnTo>
                  <a:lnTo>
                    <a:pt x="694" y="10649"/>
                  </a:lnTo>
                  <a:cubicBezTo>
                    <a:pt x="694" y="9295"/>
                    <a:pt x="1733" y="8255"/>
                    <a:pt x="3088" y="8255"/>
                  </a:cubicBezTo>
                  <a:close/>
                  <a:moveTo>
                    <a:pt x="10933" y="8286"/>
                  </a:moveTo>
                  <a:lnTo>
                    <a:pt x="10933" y="10996"/>
                  </a:lnTo>
                  <a:lnTo>
                    <a:pt x="6144" y="10996"/>
                  </a:lnTo>
                  <a:lnTo>
                    <a:pt x="6144" y="10649"/>
                  </a:lnTo>
                  <a:cubicBezTo>
                    <a:pt x="6144" y="9830"/>
                    <a:pt x="5829" y="9074"/>
                    <a:pt x="5199" y="8476"/>
                  </a:cubicBezTo>
                  <a:cubicBezTo>
                    <a:pt x="5136" y="8412"/>
                    <a:pt x="5041" y="8318"/>
                    <a:pt x="4978" y="8286"/>
                  </a:cubicBezTo>
                  <a:close/>
                  <a:moveTo>
                    <a:pt x="8602" y="1"/>
                  </a:moveTo>
                  <a:cubicBezTo>
                    <a:pt x="7656" y="1"/>
                    <a:pt x="6900" y="757"/>
                    <a:pt x="6900" y="1702"/>
                  </a:cubicBezTo>
                  <a:cubicBezTo>
                    <a:pt x="6900" y="2175"/>
                    <a:pt x="7058" y="2616"/>
                    <a:pt x="7404" y="2931"/>
                  </a:cubicBezTo>
                  <a:lnTo>
                    <a:pt x="7467" y="2962"/>
                  </a:lnTo>
                  <a:cubicBezTo>
                    <a:pt x="6302" y="3435"/>
                    <a:pt x="5514" y="4537"/>
                    <a:pt x="5514" y="5798"/>
                  </a:cubicBezTo>
                  <a:lnTo>
                    <a:pt x="5514" y="6144"/>
                  </a:lnTo>
                  <a:lnTo>
                    <a:pt x="4789" y="6144"/>
                  </a:lnTo>
                  <a:cubicBezTo>
                    <a:pt x="4632" y="5420"/>
                    <a:pt x="3907" y="4789"/>
                    <a:pt x="3088" y="4789"/>
                  </a:cubicBezTo>
                  <a:cubicBezTo>
                    <a:pt x="2143" y="4789"/>
                    <a:pt x="1387" y="5514"/>
                    <a:pt x="1387" y="6459"/>
                  </a:cubicBezTo>
                  <a:cubicBezTo>
                    <a:pt x="1387" y="6995"/>
                    <a:pt x="1576" y="7404"/>
                    <a:pt x="1954" y="7719"/>
                  </a:cubicBezTo>
                  <a:cubicBezTo>
                    <a:pt x="788" y="8192"/>
                    <a:pt x="1" y="9295"/>
                    <a:pt x="1" y="10555"/>
                  </a:cubicBezTo>
                  <a:lnTo>
                    <a:pt x="1" y="11279"/>
                  </a:lnTo>
                  <a:cubicBezTo>
                    <a:pt x="1" y="11468"/>
                    <a:pt x="158" y="11626"/>
                    <a:pt x="379" y="11626"/>
                  </a:cubicBezTo>
                  <a:lnTo>
                    <a:pt x="11342" y="11626"/>
                  </a:lnTo>
                  <a:cubicBezTo>
                    <a:pt x="11563" y="11626"/>
                    <a:pt x="11721" y="11468"/>
                    <a:pt x="11721" y="11279"/>
                  </a:cubicBezTo>
                  <a:lnTo>
                    <a:pt x="11721" y="5798"/>
                  </a:lnTo>
                  <a:cubicBezTo>
                    <a:pt x="11626" y="4537"/>
                    <a:pt x="10838" y="3435"/>
                    <a:pt x="9736" y="2962"/>
                  </a:cubicBezTo>
                  <a:lnTo>
                    <a:pt x="9767" y="2931"/>
                  </a:lnTo>
                  <a:cubicBezTo>
                    <a:pt x="10082" y="2616"/>
                    <a:pt x="10303" y="2175"/>
                    <a:pt x="10303" y="1702"/>
                  </a:cubicBezTo>
                  <a:cubicBezTo>
                    <a:pt x="10303" y="757"/>
                    <a:pt x="9547" y="1"/>
                    <a:pt x="8602" y="1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41"/>
          <p:cNvGrpSpPr/>
          <p:nvPr/>
        </p:nvGrpSpPr>
        <p:grpSpPr>
          <a:xfrm>
            <a:off x="1815153" y="3229723"/>
            <a:ext cx="390652" cy="512078"/>
            <a:chOff x="-3462150" y="2046625"/>
            <a:chExt cx="224500" cy="291450"/>
          </a:xfrm>
        </p:grpSpPr>
        <p:sp>
          <p:nvSpPr>
            <p:cNvPr id="1856" name="Google Shape;1856;p41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4C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3" name="Google Shape;1863;p41"/>
          <p:cNvSpPr txBox="1"/>
          <p:nvPr>
            <p:ph idx="4294967295" type="subTitle"/>
          </p:nvPr>
        </p:nvSpPr>
        <p:spPr>
          <a:xfrm>
            <a:off x="5367901" y="3656525"/>
            <a:ext cx="2311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한 번의 터치로 주문 가능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4" name="Google Shape;1864;p41"/>
          <p:cNvSpPr txBox="1"/>
          <p:nvPr>
            <p:ph idx="4294967295" type="subTitle"/>
          </p:nvPr>
        </p:nvSpPr>
        <p:spPr>
          <a:xfrm>
            <a:off x="1931853" y="2264425"/>
            <a:ext cx="155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소극적인 성격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5" name="Google Shape;1865;p41"/>
          <p:cNvSpPr txBox="1"/>
          <p:nvPr>
            <p:ph idx="4294967295" type="subTitle"/>
          </p:nvPr>
        </p:nvSpPr>
        <p:spPr>
          <a:xfrm>
            <a:off x="5330851" y="2576450"/>
            <a:ext cx="2385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영양 정보 기반 조합 추천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6" name="Google Shape;1866;p41"/>
          <p:cNvSpPr txBox="1"/>
          <p:nvPr>
            <p:ph idx="4294967295" type="subTitle"/>
          </p:nvPr>
        </p:nvSpPr>
        <p:spPr>
          <a:xfrm>
            <a:off x="1474645" y="3732725"/>
            <a:ext cx="1076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식단관리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7" name="Google Shape;1867;p41"/>
          <p:cNvSpPr txBox="1"/>
          <p:nvPr>
            <p:ph idx="4294967295" type="subTitle"/>
          </p:nvPr>
        </p:nvSpPr>
        <p:spPr>
          <a:xfrm>
            <a:off x="2602246" y="3732725"/>
            <a:ext cx="150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낯선 IT 서비스</a:t>
            </a:r>
            <a:endParaRPr sz="17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8" name="Google Shape;1868;p41"/>
          <p:cNvSpPr/>
          <p:nvPr/>
        </p:nvSpPr>
        <p:spPr>
          <a:xfrm>
            <a:off x="3930518" y="2621538"/>
            <a:ext cx="539495" cy="38535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2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EXPECTATION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874" name="Google Shape;1874;p42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5" name="Google Shape;1875;p42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#스케치코미디 #숏박스 #써브웨이" id="1876" name="Google Shape;1876;p42" title="메뉴 어떤 걸로 하시겠어요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775" y="1184878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43"/>
          <p:cNvSpPr/>
          <p:nvPr/>
        </p:nvSpPr>
        <p:spPr>
          <a:xfrm>
            <a:off x="6079947" y="918450"/>
            <a:ext cx="992896" cy="7847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04</a:t>
            </a:r>
          </a:p>
        </p:txBody>
      </p:sp>
      <p:sp>
        <p:nvSpPr>
          <p:cNvPr id="1882" name="Google Shape;1882;p43"/>
          <p:cNvSpPr txBox="1"/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3"/>
                </a:solidFill>
              </a:rPr>
              <a:t>ABOUT US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83" name="Google Shape;1883;p43"/>
          <p:cNvSpPr txBox="1"/>
          <p:nvPr>
            <p:ph idx="1" type="subTitle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팀원 소개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884" name="Google Shape;1884;p43"/>
          <p:cNvCxnSpPr/>
          <p:nvPr/>
        </p:nvCxnSpPr>
        <p:spPr>
          <a:xfrm>
            <a:off x="4671813" y="1957585"/>
            <a:ext cx="3635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5" name="Google Shape;1885;p43"/>
          <p:cNvCxnSpPr/>
          <p:nvPr/>
        </p:nvCxnSpPr>
        <p:spPr>
          <a:xfrm>
            <a:off x="4695626" y="3477510"/>
            <a:ext cx="35880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6" name="Google Shape;1886;p43"/>
          <p:cNvPicPr preferRelativeResize="0"/>
          <p:nvPr/>
        </p:nvPicPr>
        <p:blipFill rotWithShape="1">
          <a:blip r:embed="rId3">
            <a:alphaModFix/>
          </a:blip>
          <a:srcRect b="0" l="19116" r="19116" t="0"/>
          <a:stretch/>
        </p:blipFill>
        <p:spPr>
          <a:xfrm rot="-5400000">
            <a:off x="-1114844" y="-389025"/>
            <a:ext cx="5457618" cy="5921532"/>
          </a:xfrm>
          <a:prstGeom prst="flowChartDocumen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887" name="Google Shape;1887;p43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1888" name="Google Shape;1888;p43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398" y="1636103"/>
            <a:ext cx="1207008" cy="147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44"/>
          <p:cNvPicPr preferRelativeResize="0"/>
          <p:nvPr/>
        </p:nvPicPr>
        <p:blipFill rotWithShape="1">
          <a:blip r:embed="rId4">
            <a:alphaModFix/>
          </a:blip>
          <a:srcRect b="16805" l="8887" r="-1181" t="0"/>
          <a:stretch/>
        </p:blipFill>
        <p:spPr>
          <a:xfrm>
            <a:off x="3986163" y="1636091"/>
            <a:ext cx="1207008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763" y="1636091"/>
            <a:ext cx="1207008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775" y="3294290"/>
            <a:ext cx="1207008" cy="147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44"/>
          <p:cNvSpPr txBox="1"/>
          <p:nvPr/>
        </p:nvSpPr>
        <p:spPr>
          <a:xfrm>
            <a:off x="1451325" y="1168650"/>
            <a:ext cx="1293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920">
                <a:solidFill>
                  <a:srgbClr val="F4C41F"/>
                </a:solidFill>
                <a:latin typeface="Jua"/>
                <a:ea typeface="Jua"/>
                <a:cs typeface="Jua"/>
                <a:sym typeface="Jua"/>
              </a:rPr>
              <a:t>Front-end</a:t>
            </a:r>
            <a:endParaRPr sz="1920">
              <a:solidFill>
                <a:srgbClr val="F4C41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2" name="Google Shape;1902;p44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chemeClr val="accent3"/>
                </a:solidFill>
              </a:rPr>
              <a:t>ABOUT US</a:t>
            </a:r>
            <a:endParaRPr sz="2800">
              <a:solidFill>
                <a:schemeClr val="accent3"/>
              </a:solidFill>
            </a:endParaRPr>
          </a:p>
        </p:txBody>
      </p:sp>
      <p:cxnSp>
        <p:nvCxnSpPr>
          <p:cNvPr id="1903" name="Google Shape;1903;p44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4" name="Google Shape;1904;p44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5" name="Google Shape;1905;p44"/>
          <p:cNvSpPr txBox="1"/>
          <p:nvPr/>
        </p:nvSpPr>
        <p:spPr>
          <a:xfrm>
            <a:off x="3986175" y="1168650"/>
            <a:ext cx="1344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940">
                <a:solidFill>
                  <a:srgbClr val="F4C41F"/>
                </a:solidFill>
                <a:latin typeface="Jua"/>
                <a:ea typeface="Jua"/>
                <a:cs typeface="Jua"/>
                <a:sym typeface="Jua"/>
              </a:rPr>
              <a:t>Back</a:t>
            </a:r>
            <a:r>
              <a:rPr lang="en" sz="1940">
                <a:solidFill>
                  <a:srgbClr val="F4C41F"/>
                </a:solidFill>
                <a:latin typeface="Jua"/>
                <a:ea typeface="Jua"/>
                <a:cs typeface="Jua"/>
                <a:sym typeface="Jua"/>
              </a:rPr>
              <a:t>-end</a:t>
            </a:r>
            <a:endParaRPr sz="1940">
              <a:solidFill>
                <a:srgbClr val="F4C41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6" name="Google Shape;1906;p44"/>
          <p:cNvSpPr txBox="1"/>
          <p:nvPr/>
        </p:nvSpPr>
        <p:spPr>
          <a:xfrm>
            <a:off x="2701775" y="2750900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엄윤규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07" name="Google Shape;1907;p44"/>
          <p:cNvSpPr txBox="1"/>
          <p:nvPr/>
        </p:nvSpPr>
        <p:spPr>
          <a:xfrm>
            <a:off x="2669025" y="4351275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이현빈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08" name="Google Shape;1908;p44"/>
          <p:cNvSpPr txBox="1"/>
          <p:nvPr/>
        </p:nvSpPr>
        <p:spPr>
          <a:xfrm>
            <a:off x="5193175" y="2693075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윤혜진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09" name="Google Shape;1909;p44"/>
          <p:cNvSpPr txBox="1"/>
          <p:nvPr/>
        </p:nvSpPr>
        <p:spPr>
          <a:xfrm>
            <a:off x="7272200" y="2693075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이동환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10" name="Google Shape;1910;p44"/>
          <p:cNvSpPr txBox="1"/>
          <p:nvPr/>
        </p:nvSpPr>
        <p:spPr>
          <a:xfrm>
            <a:off x="5193175" y="4351275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이도연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11" name="Google Shape;1911;p44"/>
          <p:cNvSpPr txBox="1"/>
          <p:nvPr/>
        </p:nvSpPr>
        <p:spPr>
          <a:xfrm>
            <a:off x="7272200" y="4351275"/>
            <a:ext cx="79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2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박현영</a:t>
            </a:r>
            <a:endParaRPr sz="172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12" name="Google Shape;1912;p44"/>
          <p:cNvSpPr/>
          <p:nvPr/>
        </p:nvSpPr>
        <p:spPr>
          <a:xfrm rot="-25847">
            <a:off x="1239297" y="1453682"/>
            <a:ext cx="199506" cy="3406800"/>
          </a:xfrm>
          <a:prstGeom prst="leftBracket">
            <a:avLst>
              <a:gd fmla="val 0" name="adj"/>
            </a:avLst>
          </a:prstGeom>
          <a:noFill/>
          <a:ln cap="flat" cmpd="sng" w="28575">
            <a:solidFill>
              <a:srgbClr val="F4C4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41F"/>
              </a:solidFill>
              <a:highlight>
                <a:srgbClr val="F4C41F"/>
              </a:highlight>
            </a:endParaRPr>
          </a:p>
        </p:txBody>
      </p:sp>
      <p:sp>
        <p:nvSpPr>
          <p:cNvPr id="1913" name="Google Shape;1913;p44"/>
          <p:cNvSpPr/>
          <p:nvPr/>
        </p:nvSpPr>
        <p:spPr>
          <a:xfrm rot="-25847">
            <a:off x="3786622" y="1453682"/>
            <a:ext cx="199506" cy="3406800"/>
          </a:xfrm>
          <a:prstGeom prst="leftBracket">
            <a:avLst>
              <a:gd fmla="val 0" name="adj"/>
            </a:avLst>
          </a:prstGeom>
          <a:noFill/>
          <a:ln cap="flat" cmpd="sng" w="28575">
            <a:solidFill>
              <a:srgbClr val="F4C4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41F"/>
              </a:solidFill>
              <a:highlight>
                <a:srgbClr val="F4C41F"/>
              </a:highlight>
            </a:endParaRPr>
          </a:p>
        </p:txBody>
      </p:sp>
      <p:pic>
        <p:nvPicPr>
          <p:cNvPr id="1914" name="Google Shape;191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5400" y="3294300"/>
            <a:ext cx="1207000" cy="14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4"/>
          <p:cNvPicPr preferRelativeResize="0"/>
          <p:nvPr/>
        </p:nvPicPr>
        <p:blipFill rotWithShape="1">
          <a:blip r:embed="rId8">
            <a:alphaModFix/>
          </a:blip>
          <a:srcRect b="0" l="0" r="0" t="5562"/>
          <a:stretch/>
        </p:blipFill>
        <p:spPr>
          <a:xfrm>
            <a:off x="3986163" y="3294300"/>
            <a:ext cx="1207000" cy="14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0" name="Google Shape;1920;p45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1921" name="Google Shape;1921;p45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3" name="Google Shape;19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2" y="1600200"/>
            <a:ext cx="1204675" cy="147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60000" dist="161925">
              <a:srgbClr val="000000">
                <a:alpha val="50000"/>
              </a:srgbClr>
            </a:outerShdw>
          </a:effectLst>
        </p:spPr>
      </p:pic>
      <p:sp>
        <p:nvSpPr>
          <p:cNvPr id="1944" name="Google Shape;1944;p45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4C41F"/>
                </a:solidFill>
              </a:rPr>
              <a:t>LEE HYUN-BIN</a:t>
            </a:r>
            <a:endParaRPr sz="2800">
              <a:solidFill>
                <a:srgbClr val="F4C41F"/>
              </a:solidFill>
            </a:endParaRPr>
          </a:p>
        </p:txBody>
      </p:sp>
      <p:cxnSp>
        <p:nvCxnSpPr>
          <p:cNvPr id="1945" name="Google Shape;1945;p45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6" name="Google Shape;1946;p45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7" name="Google Shape;1947;p45"/>
          <p:cNvSpPr txBox="1"/>
          <p:nvPr/>
        </p:nvSpPr>
        <p:spPr>
          <a:xfrm>
            <a:off x="3886200" y="1152144"/>
            <a:ext cx="46470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Vue.js, Java, Spring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새로운 프레임워크 공부해서 적용해 보고 싶음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INFJ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자바 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취업 준비 병행하면서 프로젝트 진행하기 힘들텐데,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   지금처럼 파이팅해서 마무리 잘 해요 ~</a:t>
            </a:r>
            <a:endParaRPr sz="1500">
              <a:solidFill>
                <a:srgbClr val="AF7B5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F7B5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플랫브레드(메뉴 상관x)</a:t>
            </a:r>
            <a:endParaRPr sz="1500">
              <a:solidFill>
                <a:srgbClr val="AF7B5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48" name="Google Shape;1948;p45"/>
          <p:cNvSpPr txBox="1"/>
          <p:nvPr/>
        </p:nvSpPr>
        <p:spPr>
          <a:xfrm>
            <a:off x="1947672" y="3200400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이현빈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Front-end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8"/>
          <p:cNvSpPr/>
          <p:nvPr/>
        </p:nvSpPr>
        <p:spPr>
          <a:xfrm>
            <a:off x="3082472" y="3081331"/>
            <a:ext cx="525642" cy="387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03</a:t>
            </a:r>
          </a:p>
        </p:txBody>
      </p:sp>
      <p:sp>
        <p:nvSpPr>
          <p:cNvPr id="1614" name="Google Shape;1614;p28"/>
          <p:cNvSpPr/>
          <p:nvPr/>
        </p:nvSpPr>
        <p:spPr>
          <a:xfrm>
            <a:off x="3088582" y="1631131"/>
            <a:ext cx="484516" cy="387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01</a:t>
            </a:r>
          </a:p>
        </p:txBody>
      </p:sp>
      <p:sp>
        <p:nvSpPr>
          <p:cNvPr id="1615" name="Google Shape;1615;p28"/>
          <p:cNvSpPr/>
          <p:nvPr/>
        </p:nvSpPr>
        <p:spPr>
          <a:xfrm>
            <a:off x="3065753" y="2377194"/>
            <a:ext cx="541298" cy="387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02</a:t>
            </a:r>
          </a:p>
        </p:txBody>
      </p:sp>
      <p:sp>
        <p:nvSpPr>
          <p:cNvPr id="1616" name="Google Shape;1616;p28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CONTENTS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17" name="Google Shape;1617;p28"/>
          <p:cNvSpPr txBox="1"/>
          <p:nvPr>
            <p:ph idx="2" type="subTitle"/>
          </p:nvPr>
        </p:nvSpPr>
        <p:spPr>
          <a:xfrm>
            <a:off x="3799377" y="395809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팀원 소개</a:t>
            </a:r>
            <a:endParaRPr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8" name="Google Shape;1618;p28"/>
          <p:cNvSpPr txBox="1"/>
          <p:nvPr>
            <p:ph idx="9" type="subTitle"/>
          </p:nvPr>
        </p:nvSpPr>
        <p:spPr>
          <a:xfrm>
            <a:off x="3817453" y="3080755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accent3"/>
                </a:solidFill>
              </a:rPr>
              <a:t>EXPECTATION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1619" name="Google Shape;1619;p28"/>
          <p:cNvSpPr txBox="1"/>
          <p:nvPr>
            <p:ph idx="1" type="subTitle"/>
          </p:nvPr>
        </p:nvSpPr>
        <p:spPr>
          <a:xfrm>
            <a:off x="3800876" y="3800967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accent3"/>
                </a:solidFill>
              </a:rPr>
              <a:t>ABOUT US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620" name="Google Shape;1620;p28"/>
          <p:cNvSpPr txBox="1"/>
          <p:nvPr>
            <p:ph idx="7" type="subTitle"/>
          </p:nvPr>
        </p:nvSpPr>
        <p:spPr>
          <a:xfrm>
            <a:off x="3821965" y="1603211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accent3"/>
                </a:solidFill>
              </a:rPr>
              <a:t>BACKGROUND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621" name="Google Shape;1621;p28"/>
          <p:cNvSpPr txBox="1"/>
          <p:nvPr>
            <p:ph idx="8" type="subTitle"/>
          </p:nvPr>
        </p:nvSpPr>
        <p:spPr>
          <a:xfrm>
            <a:off x="3821965" y="1755004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기획 배경</a:t>
            </a:r>
            <a:endParaRPr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2" name="Google Shape;1622;p28"/>
          <p:cNvSpPr txBox="1"/>
          <p:nvPr>
            <p:ph idx="3" type="subTitle"/>
          </p:nvPr>
        </p:nvSpPr>
        <p:spPr>
          <a:xfrm>
            <a:off x="3820475" y="2341975"/>
            <a:ext cx="3080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accent3"/>
                </a:solidFill>
              </a:rPr>
              <a:t>PROJECT CONTENTS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623" name="Google Shape;1623;p28"/>
          <p:cNvSpPr txBox="1"/>
          <p:nvPr>
            <p:ph idx="4" type="subTitle"/>
          </p:nvPr>
        </p:nvSpPr>
        <p:spPr>
          <a:xfrm>
            <a:off x="3820477" y="2485558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기획 내용</a:t>
            </a:r>
            <a:endParaRPr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4" name="Google Shape;1624;p28"/>
          <p:cNvSpPr txBox="1"/>
          <p:nvPr>
            <p:ph idx="13" type="subTitle"/>
          </p:nvPr>
        </p:nvSpPr>
        <p:spPr>
          <a:xfrm>
            <a:off x="3818953" y="3224037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기대 효과</a:t>
            </a:r>
            <a:endParaRPr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5" name="Google Shape;1625;p28"/>
          <p:cNvSpPr/>
          <p:nvPr/>
        </p:nvSpPr>
        <p:spPr>
          <a:xfrm>
            <a:off x="3063347" y="3816318"/>
            <a:ext cx="546003" cy="387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04</a:t>
            </a:r>
          </a:p>
        </p:txBody>
      </p:sp>
      <p:cxnSp>
        <p:nvCxnSpPr>
          <p:cNvPr id="1626" name="Google Shape;1626;p28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7" name="Google Shape;1627;p28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3" name="Google Shape;1953;p46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1954" name="Google Shape;1954;p46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6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6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6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6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6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6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6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6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6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6" name="Google Shape;19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2" y="1600200"/>
            <a:ext cx="1207008" cy="1472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740000" dist="190500">
              <a:srgbClr val="000000">
                <a:alpha val="50000"/>
              </a:srgbClr>
            </a:outerShdw>
          </a:effectLst>
        </p:spPr>
      </p:pic>
      <p:sp>
        <p:nvSpPr>
          <p:cNvPr id="1977" name="Google Shape;1977;p46"/>
          <p:cNvSpPr txBox="1"/>
          <p:nvPr/>
        </p:nvSpPr>
        <p:spPr>
          <a:xfrm>
            <a:off x="3886725" y="1152325"/>
            <a:ext cx="45219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Python, django, JavaScript, Html/Css, Vue.js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새로운 것을 배울 수 있는 프로젝트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ISTP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파이썬 비전공반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팀원들이랑 같이 힘내서 좋은 결과 만들고 싶습니다.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로티세리 바베큐 치킨 + 에그마요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78" name="Google Shape;1978;p46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4C41F"/>
                </a:solidFill>
              </a:rPr>
              <a:t>UM YOON-KYU</a:t>
            </a:r>
            <a:endParaRPr sz="2800"/>
          </a:p>
        </p:txBody>
      </p:sp>
      <p:cxnSp>
        <p:nvCxnSpPr>
          <p:cNvPr id="1979" name="Google Shape;1979;p46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0" name="Google Shape;1980;p46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1" name="Google Shape;1981;p46"/>
          <p:cNvSpPr txBox="1"/>
          <p:nvPr/>
        </p:nvSpPr>
        <p:spPr>
          <a:xfrm>
            <a:off x="1947672" y="3198525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엄윤규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Front-end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47"/>
          <p:cNvPicPr preferRelativeResize="0"/>
          <p:nvPr/>
        </p:nvPicPr>
        <p:blipFill rotWithShape="1">
          <a:blip r:embed="rId3">
            <a:alphaModFix/>
          </a:blip>
          <a:srcRect b="16805" l="8887" r="-1181" t="0"/>
          <a:stretch/>
        </p:blipFill>
        <p:spPr>
          <a:xfrm>
            <a:off x="1947672" y="1600200"/>
            <a:ext cx="1207008" cy="1472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740000" dist="190500">
              <a:srgbClr val="000000">
                <a:alpha val="50000"/>
              </a:srgbClr>
            </a:outerShdw>
          </a:effectLst>
        </p:spPr>
      </p:pic>
      <p:sp>
        <p:nvSpPr>
          <p:cNvPr id="1987" name="Google Shape;1987;p47"/>
          <p:cNvSpPr txBox="1"/>
          <p:nvPr/>
        </p:nvSpPr>
        <p:spPr>
          <a:xfrm>
            <a:off x="3886200" y="1152144"/>
            <a:ext cx="3826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Java, Spring, JPA, MySQL, Vue.js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새로운 것을 배울 수 있는 프로젝트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ISFJ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자바 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: 같이 열심히 하면서 윈윈했으면 좋겠습니다!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에그마요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88" name="Google Shape;1988;p47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4C41F"/>
                </a:solidFill>
              </a:rPr>
              <a:t>YOON HYE-JIN</a:t>
            </a:r>
            <a:endParaRPr sz="2800">
              <a:solidFill>
                <a:srgbClr val="F4C41F"/>
              </a:solidFill>
            </a:endParaRPr>
          </a:p>
        </p:txBody>
      </p:sp>
      <p:cxnSp>
        <p:nvCxnSpPr>
          <p:cNvPr id="1989" name="Google Shape;1989;p47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0" name="Google Shape;1990;p47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1" name="Google Shape;1991;p47"/>
          <p:cNvSpPr txBox="1"/>
          <p:nvPr/>
        </p:nvSpPr>
        <p:spPr>
          <a:xfrm>
            <a:off x="1947672" y="3198525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윤혜진 </a:t>
            </a:r>
            <a:r>
              <a:rPr lang="en" sz="1300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팀장</a:t>
            </a:r>
            <a:endParaRPr sz="1300"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92" name="Google Shape;1992;p47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1993" name="Google Shape;1993;p47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7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7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48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2020" name="Google Shape;2020;p48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2" name="Google Shape;2042;p48"/>
          <p:cNvSpPr txBox="1"/>
          <p:nvPr/>
        </p:nvSpPr>
        <p:spPr>
          <a:xfrm>
            <a:off x="3886200" y="1152144"/>
            <a:ext cx="4794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Java, Spring Boot, JavaScript, Node.js, MySQL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오픈소스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INTP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자바 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좋은 프로젝트 완성해서 취업합시다!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쿠키류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43" name="Google Shape;20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2" y="1600200"/>
            <a:ext cx="1207008" cy="1472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740000" dist="19050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48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4C41F"/>
                </a:solidFill>
              </a:rPr>
              <a:t>PARK HYUN-YOUNG</a:t>
            </a:r>
            <a:endParaRPr sz="2800">
              <a:solidFill>
                <a:srgbClr val="F4C41F"/>
              </a:solidFill>
            </a:endParaRPr>
          </a:p>
        </p:txBody>
      </p:sp>
      <p:cxnSp>
        <p:nvCxnSpPr>
          <p:cNvPr id="2045" name="Google Shape;2045;p48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6" name="Google Shape;2046;p48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7" name="Google Shape;2047;p48"/>
          <p:cNvSpPr txBox="1"/>
          <p:nvPr/>
        </p:nvSpPr>
        <p:spPr>
          <a:xfrm>
            <a:off x="1947672" y="3198525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박현영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</a:t>
            </a: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49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2053" name="Google Shape;2053;p49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9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9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9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9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9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9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9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9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9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5" name="Google Shape;2075;p49"/>
          <p:cNvSpPr txBox="1"/>
          <p:nvPr/>
        </p:nvSpPr>
        <p:spPr>
          <a:xfrm>
            <a:off x="3886200" y="1152144"/>
            <a:ext cx="4020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Python, JavaScript, Django, Vue.js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실생활의 불편함을 해결해줄 수 있는 어플리케이션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ISTP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파이썬 비전공반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서로 같이 성장해나갈 수 있으면 좋겠습니다!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스테이크&amp;치즈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76" name="Google Shape;2076;p49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4C41F"/>
                </a:solidFill>
              </a:rPr>
              <a:t>LEE DONG-HWAN</a:t>
            </a:r>
            <a:endParaRPr/>
          </a:p>
        </p:txBody>
      </p:sp>
      <p:cxnSp>
        <p:nvCxnSpPr>
          <p:cNvPr id="2077" name="Google Shape;2077;p49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8" name="Google Shape;2078;p49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9" name="Google Shape;2079;p49"/>
          <p:cNvSpPr txBox="1"/>
          <p:nvPr/>
        </p:nvSpPr>
        <p:spPr>
          <a:xfrm>
            <a:off x="347400" y="810600"/>
            <a:ext cx="1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80" name="Google Shape;20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01" y="1603199"/>
            <a:ext cx="1207007" cy="1481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71450">
              <a:srgbClr val="000000">
                <a:alpha val="50000"/>
              </a:srgbClr>
            </a:outerShdw>
          </a:effectLst>
        </p:spPr>
      </p:pic>
      <p:sp>
        <p:nvSpPr>
          <p:cNvPr id="2081" name="Google Shape;2081;p49"/>
          <p:cNvSpPr txBox="1"/>
          <p:nvPr/>
        </p:nvSpPr>
        <p:spPr>
          <a:xfrm>
            <a:off x="1947700" y="3201975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이동환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50"/>
          <p:cNvGrpSpPr/>
          <p:nvPr/>
        </p:nvGrpSpPr>
        <p:grpSpPr>
          <a:xfrm rot="1663639">
            <a:off x="8277975" y="2686757"/>
            <a:ext cx="1326656" cy="778879"/>
            <a:chOff x="1939900" y="2001425"/>
            <a:chExt cx="1600325" cy="939550"/>
          </a:xfrm>
        </p:grpSpPr>
        <p:sp>
          <p:nvSpPr>
            <p:cNvPr id="2087" name="Google Shape;2087;p50"/>
            <p:cNvSpPr/>
            <p:nvPr/>
          </p:nvSpPr>
          <p:spPr>
            <a:xfrm>
              <a:off x="1939900" y="2001425"/>
              <a:ext cx="1600325" cy="939550"/>
            </a:xfrm>
            <a:custGeom>
              <a:rect b="b" l="l" r="r" t="t"/>
              <a:pathLst>
                <a:path extrusionOk="0" h="37582" w="64013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2039125" y="2461050"/>
              <a:ext cx="381125" cy="273850"/>
            </a:xfrm>
            <a:custGeom>
              <a:rect b="b" l="l" r="r" t="t"/>
              <a:pathLst>
                <a:path extrusionOk="0" h="10954" w="15245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2722125" y="2547675"/>
              <a:ext cx="200150" cy="393300"/>
            </a:xfrm>
            <a:custGeom>
              <a:rect b="b" l="l" r="r" t="t"/>
              <a:pathLst>
                <a:path extrusionOk="0" h="15732" w="8006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2071650" y="2363350"/>
              <a:ext cx="82575" cy="97300"/>
            </a:xfrm>
            <a:custGeom>
              <a:rect b="b" l="l" r="r" t="t"/>
              <a:pathLst>
                <a:path extrusionOk="0" h="3892" w="3303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3318375" y="2183125"/>
              <a:ext cx="133450" cy="60700"/>
            </a:xfrm>
            <a:custGeom>
              <a:rect b="b" l="l" r="r" t="t"/>
              <a:pathLst>
                <a:path extrusionOk="0" h="2428" w="5338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3239975" y="2353250"/>
              <a:ext cx="93000" cy="66600"/>
            </a:xfrm>
            <a:custGeom>
              <a:rect b="b" l="l" r="r" t="t"/>
              <a:pathLst>
                <a:path extrusionOk="0" h="2664" w="372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2953650" y="2521900"/>
              <a:ext cx="62875" cy="72500"/>
            </a:xfrm>
            <a:custGeom>
              <a:rect b="b" l="l" r="r" t="t"/>
              <a:pathLst>
                <a:path extrusionOk="0" h="2900" w="2515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3107000" y="2444575"/>
              <a:ext cx="63075" cy="62400"/>
            </a:xfrm>
            <a:custGeom>
              <a:rect b="b" l="l" r="r" t="t"/>
              <a:pathLst>
                <a:path extrusionOk="0" h="2496" w="2523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2379375" y="2521700"/>
              <a:ext cx="100100" cy="81425"/>
            </a:xfrm>
            <a:custGeom>
              <a:rect b="b" l="l" r="r" t="t"/>
              <a:pathLst>
                <a:path extrusionOk="0" h="3257" w="4004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2307650" y="2670225"/>
              <a:ext cx="65900" cy="61850"/>
            </a:xfrm>
            <a:custGeom>
              <a:rect b="b" l="l" r="r" t="t"/>
              <a:pathLst>
                <a:path extrusionOk="0" h="2474" w="2636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2866375" y="2562700"/>
              <a:ext cx="141800" cy="169300"/>
            </a:xfrm>
            <a:custGeom>
              <a:rect b="b" l="l" r="r" t="t"/>
              <a:pathLst>
                <a:path extrusionOk="0" h="6772" w="5672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2722950" y="2542675"/>
              <a:ext cx="66750" cy="245200"/>
            </a:xfrm>
            <a:custGeom>
              <a:rect b="b" l="l" r="r" t="t"/>
              <a:pathLst>
                <a:path extrusionOk="0" h="9808" w="267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2431075" y="2509325"/>
              <a:ext cx="192650" cy="268550"/>
            </a:xfrm>
            <a:custGeom>
              <a:rect b="b" l="l" r="r" t="t"/>
              <a:pathLst>
                <a:path extrusionOk="0" h="10742" w="7706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2178400" y="2470950"/>
              <a:ext cx="241850" cy="225200"/>
            </a:xfrm>
            <a:custGeom>
              <a:rect b="b" l="l" r="r" t="t"/>
              <a:pathLst>
                <a:path extrusionOk="0" h="9008" w="9674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1974075" y="2322750"/>
              <a:ext cx="120950" cy="127325"/>
            </a:xfrm>
            <a:custGeom>
              <a:rect b="b" l="l" r="r" t="t"/>
              <a:pathLst>
                <a:path extrusionOk="0" h="5093" w="4838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1989925" y="2513700"/>
              <a:ext cx="147625" cy="105050"/>
            </a:xfrm>
            <a:custGeom>
              <a:rect b="b" l="l" r="r" t="t"/>
              <a:pathLst>
                <a:path extrusionOk="0" h="4202" w="5905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2597025" y="2571575"/>
              <a:ext cx="99275" cy="277175"/>
            </a:xfrm>
            <a:custGeom>
              <a:rect b="b" l="l" r="r" t="t"/>
              <a:pathLst>
                <a:path extrusionOk="0" h="11087" w="3971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3169925" y="2024800"/>
              <a:ext cx="105950" cy="75450"/>
            </a:xfrm>
            <a:custGeom>
              <a:rect b="b" l="l" r="r" t="t"/>
              <a:pathLst>
                <a:path extrusionOk="0" h="3018" w="4238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3328375" y="2123875"/>
              <a:ext cx="109500" cy="39925"/>
            </a:xfrm>
            <a:custGeom>
              <a:rect b="b" l="l" r="r" t="t"/>
              <a:pathLst>
                <a:path extrusionOk="0" h="1597" w="438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3296700" y="2284100"/>
              <a:ext cx="148450" cy="80825"/>
            </a:xfrm>
            <a:custGeom>
              <a:rect b="b" l="l" r="r" t="t"/>
              <a:pathLst>
                <a:path extrusionOk="0" h="3233" w="5938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3179100" y="2502700"/>
              <a:ext cx="127625" cy="91300"/>
            </a:xfrm>
            <a:custGeom>
              <a:rect b="b" l="l" r="r" t="t"/>
              <a:pathLst>
                <a:path extrusionOk="0" h="3652" w="5105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3029000" y="2571275"/>
              <a:ext cx="115100" cy="133025"/>
            </a:xfrm>
            <a:custGeom>
              <a:rect b="b" l="l" r="r" t="t"/>
              <a:pathLst>
                <a:path extrusionOk="0" h="5321" w="4604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9" name="Google Shape;21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425" y="1600200"/>
            <a:ext cx="1207008" cy="147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740000" dist="190500">
              <a:srgbClr val="000000">
                <a:alpha val="50000"/>
              </a:srgbClr>
            </a:outerShdw>
          </a:effectLst>
        </p:spPr>
      </p:pic>
      <p:sp>
        <p:nvSpPr>
          <p:cNvPr id="2110" name="Google Shape;2110;p50"/>
          <p:cNvSpPr txBox="1"/>
          <p:nvPr/>
        </p:nvSpPr>
        <p:spPr>
          <a:xfrm>
            <a:off x="3886200" y="1152150"/>
            <a:ext cx="417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기술스택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Java, Python, C++, Spring, JPA, MySQL, 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  Oracle, Vue.js, </a:t>
            </a: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Pytorch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자율프로젝트 관심 주제/분야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머신러닝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MBTI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ISTJ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- 1학기 트랙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자바 전공반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하고싶은말/목표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열심히 해서 같이 취뽀합시다!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- 가장 좋아하는 서브웨이 메뉴</a:t>
            </a:r>
            <a:br>
              <a:rPr lang="en" sz="1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 : 이탈리안 비엠티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11" name="Google Shape;2111;p50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4C41F"/>
                </a:solidFill>
              </a:rPr>
              <a:t>LEE</a:t>
            </a:r>
            <a:r>
              <a:rPr lang="en">
                <a:solidFill>
                  <a:srgbClr val="F4C41F"/>
                </a:solidFill>
              </a:rPr>
              <a:t> DO-YEON</a:t>
            </a:r>
            <a:endParaRPr/>
          </a:p>
        </p:txBody>
      </p:sp>
      <p:cxnSp>
        <p:nvCxnSpPr>
          <p:cNvPr id="2112" name="Google Shape;2112;p50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3" name="Google Shape;2113;p50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4" name="Google Shape;2114;p50"/>
          <p:cNvSpPr txBox="1"/>
          <p:nvPr/>
        </p:nvSpPr>
        <p:spPr>
          <a:xfrm>
            <a:off x="1946425" y="3198750"/>
            <a:ext cx="18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이도연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Back-end</a:t>
            </a:r>
            <a:endParaRPr sz="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15" name="Google Shape;2115;p50"/>
          <p:cNvPicPr preferRelativeResize="0"/>
          <p:nvPr/>
        </p:nvPicPr>
        <p:blipFill rotWithShape="1">
          <a:blip r:embed="rId4">
            <a:alphaModFix/>
          </a:blip>
          <a:srcRect b="0" l="0" r="0" t="5562"/>
          <a:stretch/>
        </p:blipFill>
        <p:spPr>
          <a:xfrm>
            <a:off x="1946425" y="1554325"/>
            <a:ext cx="1207000" cy="1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0" name="Google Shape;2120;p51"/>
          <p:cNvCxnSpPr/>
          <p:nvPr/>
        </p:nvCxnSpPr>
        <p:spPr>
          <a:xfrm>
            <a:off x="2236912" y="3856321"/>
            <a:ext cx="46701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1" name="Google Shape;2121;p51"/>
          <p:cNvCxnSpPr/>
          <p:nvPr/>
        </p:nvCxnSpPr>
        <p:spPr>
          <a:xfrm>
            <a:off x="2205900" y="1274325"/>
            <a:ext cx="47322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2" name="Google Shape;2122;p51"/>
          <p:cNvSpPr/>
          <p:nvPr/>
        </p:nvSpPr>
        <p:spPr>
          <a:xfrm>
            <a:off x="3258438" y="2632200"/>
            <a:ext cx="2627118" cy="8482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4C41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THANKS</a:t>
            </a:r>
          </a:p>
        </p:txBody>
      </p:sp>
      <p:sp>
        <p:nvSpPr>
          <p:cNvPr id="2123" name="Google Shape;2123;p51"/>
          <p:cNvSpPr txBox="1"/>
          <p:nvPr>
            <p:ph idx="4294967295" type="ctrTitle"/>
          </p:nvPr>
        </p:nvSpPr>
        <p:spPr>
          <a:xfrm>
            <a:off x="1531826" y="1133691"/>
            <a:ext cx="56493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600">
                <a:solidFill>
                  <a:srgbClr val="239347"/>
                </a:solidFill>
              </a:rPr>
              <a:t>What</a:t>
            </a:r>
            <a:r>
              <a:rPr lang="en" sz="6600">
                <a:solidFill>
                  <a:schemeClr val="lt1"/>
                </a:solidFill>
              </a:rPr>
              <a:t>Sub</a:t>
            </a:r>
            <a:endParaRPr sz="6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rgbClr val="239347"/>
              </a:solidFill>
            </a:endParaRPr>
          </a:p>
        </p:txBody>
      </p:sp>
      <p:sp>
        <p:nvSpPr>
          <p:cNvPr id="2124" name="Google Shape;2124;p51"/>
          <p:cNvSpPr txBox="1"/>
          <p:nvPr/>
        </p:nvSpPr>
        <p:spPr>
          <a:xfrm rot="1318981">
            <a:off x="5673721" y="1441964"/>
            <a:ext cx="1019417" cy="1277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?</a:t>
            </a:r>
            <a:endParaRPr sz="1900"/>
          </a:p>
        </p:txBody>
      </p:sp>
      <p:sp>
        <p:nvSpPr>
          <p:cNvPr id="2125" name="Google Shape;2125;p51"/>
          <p:cNvSpPr txBox="1"/>
          <p:nvPr>
            <p:ph idx="4294967295" type="subTitle"/>
          </p:nvPr>
        </p:nvSpPr>
        <p:spPr>
          <a:xfrm>
            <a:off x="3326508" y="823788"/>
            <a:ext cx="2490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SSAFY 특화 프로젝트</a:t>
            </a:r>
            <a:endParaRPr sz="1500">
              <a:solidFill>
                <a:schemeClr val="accent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Google Shape;16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123000" y="-391501"/>
            <a:ext cx="5473926" cy="592650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633" name="Google Shape;1633;p29"/>
          <p:cNvSpPr/>
          <p:nvPr/>
        </p:nvSpPr>
        <p:spPr>
          <a:xfrm>
            <a:off x="6079947" y="918450"/>
            <a:ext cx="896432" cy="7847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ancois One"/>
              </a:rPr>
              <a:t>01</a:t>
            </a:r>
          </a:p>
        </p:txBody>
      </p:sp>
      <p:sp>
        <p:nvSpPr>
          <p:cNvPr id="1634" name="Google Shape;1634;p29"/>
          <p:cNvSpPr txBox="1"/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3"/>
                </a:solidFill>
              </a:rPr>
              <a:t>BACKGROUND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35" name="Google Shape;1635;p29"/>
          <p:cNvSpPr txBox="1"/>
          <p:nvPr>
            <p:ph idx="1" type="subTitle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latin typeface="Do Hyeon"/>
                <a:ea typeface="Do Hyeon"/>
                <a:cs typeface="Do Hyeon"/>
                <a:sym typeface="Do Hyeon"/>
              </a:rPr>
              <a:t>기획 배경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636" name="Google Shape;1636;p29"/>
          <p:cNvCxnSpPr/>
          <p:nvPr/>
        </p:nvCxnSpPr>
        <p:spPr>
          <a:xfrm>
            <a:off x="4671813" y="1957585"/>
            <a:ext cx="3635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7" name="Google Shape;1637;p29"/>
          <p:cNvCxnSpPr/>
          <p:nvPr/>
        </p:nvCxnSpPr>
        <p:spPr>
          <a:xfrm>
            <a:off x="4695626" y="3477510"/>
            <a:ext cx="35880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38" name="Google Shape;1638;p29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1639" name="Google Shape;1639;p29"/>
            <p:cNvSpPr/>
            <p:nvPr/>
          </p:nvSpPr>
          <p:spPr>
            <a:xfrm>
              <a:off x="1894025" y="3393550"/>
              <a:ext cx="1697075" cy="1035325"/>
            </a:xfrm>
            <a:custGeom>
              <a:rect b="b" l="l" r="r" t="t"/>
              <a:pathLst>
                <a:path extrusionOk="0" h="41413" w="67883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1894025" y="3729775"/>
              <a:ext cx="1697075" cy="699100"/>
            </a:xfrm>
            <a:custGeom>
              <a:rect b="b" l="l" r="r" t="t"/>
              <a:pathLst>
                <a:path extrusionOk="0" h="27964" w="67883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3018150" y="3834850"/>
              <a:ext cx="564600" cy="498725"/>
            </a:xfrm>
            <a:custGeom>
              <a:rect b="b" l="l" r="r" t="t"/>
              <a:pathLst>
                <a:path extrusionOk="0" h="19949" w="22584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1911525" y="3844025"/>
              <a:ext cx="833125" cy="511725"/>
            </a:xfrm>
            <a:custGeom>
              <a:rect b="b" l="l" r="r" t="t"/>
              <a:pathLst>
                <a:path extrusionOk="0" h="20469" w="33325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1912375" y="3393550"/>
              <a:ext cx="1669550" cy="526400"/>
            </a:xfrm>
            <a:custGeom>
              <a:rect b="b" l="l" r="r" t="t"/>
              <a:pathLst>
                <a:path extrusionOk="0" h="21056" w="66782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30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BACKGROUND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649" name="Google Shape;1649;p30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0" name="Google Shape;1650;p30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#스케치코미디 #숏박스 #써브웨이" id="1651" name="Google Shape;1651;p30" title="메뉴 어떤 걸로 하시겠어요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775" y="123471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1"/>
          <p:cNvSpPr txBox="1"/>
          <p:nvPr>
            <p:ph idx="6"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BACKGROUND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657" name="Google Shape;16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13" y="1123057"/>
            <a:ext cx="6185924" cy="110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012" y="3292975"/>
            <a:ext cx="6185925" cy="14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010" y="2144697"/>
            <a:ext cx="6185924" cy="11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1"/>
          <p:cNvPicPr preferRelativeResize="0"/>
          <p:nvPr/>
        </p:nvPicPr>
        <p:blipFill rotWithShape="1">
          <a:blip r:embed="rId6">
            <a:alphaModFix/>
          </a:blip>
          <a:srcRect b="16144" l="1926" r="2242" t="15474"/>
          <a:stretch/>
        </p:blipFill>
        <p:spPr>
          <a:xfrm>
            <a:off x="3415625" y="2144700"/>
            <a:ext cx="2312674" cy="1650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61" name="Google Shape;1661;p31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2" name="Google Shape;1662;p31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"/>
          <p:cNvSpPr txBox="1"/>
          <p:nvPr>
            <p:ph type="title"/>
          </p:nvPr>
        </p:nvSpPr>
        <p:spPr>
          <a:xfrm>
            <a:off x="1391017" y="1622375"/>
            <a:ext cx="636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2000">
                <a:solidFill>
                  <a:schemeClr val="lt1"/>
                </a:solidFill>
              </a:rPr>
              <a:t>207,000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1668" name="Google Shape;1668;p32"/>
          <p:cNvSpPr txBox="1"/>
          <p:nvPr>
            <p:ph idx="1" type="body"/>
          </p:nvPr>
        </p:nvSpPr>
        <p:spPr>
          <a:xfrm>
            <a:off x="2926224" y="3250725"/>
            <a:ext cx="4541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 = 20 * 6 * 3 * (15</a:t>
            </a:r>
            <a:r>
              <a:rPr lang="en" sz="20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en" sz="16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1 + 15</a:t>
            </a:r>
            <a:r>
              <a:rPr lang="en" sz="20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en" sz="16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2 + 15</a:t>
            </a:r>
            <a:r>
              <a:rPr lang="en" sz="20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en" sz="1650">
                <a:solidFill>
                  <a:srgbClr val="333333"/>
                </a:solidFill>
                <a:latin typeface="Do Hyeon"/>
                <a:ea typeface="Do Hyeon"/>
                <a:cs typeface="Do Hyeon"/>
                <a:sym typeface="Do Hyeon"/>
              </a:rPr>
              <a:t>3 )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669" name="Google Shape;1669;p32"/>
          <p:cNvCxnSpPr/>
          <p:nvPr/>
        </p:nvCxnSpPr>
        <p:spPr>
          <a:xfrm>
            <a:off x="1800334" y="3825475"/>
            <a:ext cx="5667300" cy="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0" name="Google Shape;1670;p32"/>
          <p:cNvCxnSpPr/>
          <p:nvPr/>
        </p:nvCxnSpPr>
        <p:spPr>
          <a:xfrm>
            <a:off x="3225075" y="3543050"/>
            <a:ext cx="27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p32"/>
          <p:cNvCxnSpPr/>
          <p:nvPr/>
        </p:nvCxnSpPr>
        <p:spPr>
          <a:xfrm>
            <a:off x="3682275" y="3543050"/>
            <a:ext cx="189600" cy="0"/>
          </a:xfrm>
          <a:prstGeom prst="straightConnector1">
            <a:avLst/>
          </a:prstGeom>
          <a:noFill/>
          <a:ln cap="flat" cmpd="sng" w="19050">
            <a:solidFill>
              <a:srgbClr val="2393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p32"/>
          <p:cNvCxnSpPr/>
          <p:nvPr/>
        </p:nvCxnSpPr>
        <p:spPr>
          <a:xfrm>
            <a:off x="4063275" y="3543050"/>
            <a:ext cx="1896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3" name="Google Shape;1673;p32"/>
          <p:cNvCxnSpPr/>
          <p:nvPr/>
        </p:nvCxnSpPr>
        <p:spPr>
          <a:xfrm>
            <a:off x="4474200" y="3541100"/>
            <a:ext cx="1814400" cy="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32"/>
          <p:cNvSpPr txBox="1"/>
          <p:nvPr/>
        </p:nvSpPr>
        <p:spPr>
          <a:xfrm>
            <a:off x="2697675" y="3990300"/>
            <a:ext cx="112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메뉴 종류</a:t>
            </a:r>
            <a:endParaRPr sz="19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5" name="Google Shape;1675;p32"/>
          <p:cNvSpPr txBox="1"/>
          <p:nvPr/>
        </p:nvSpPr>
        <p:spPr>
          <a:xfrm>
            <a:off x="3649200" y="3990300"/>
            <a:ext cx="90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39347"/>
                </a:solidFill>
                <a:latin typeface="Do Hyeon"/>
                <a:ea typeface="Do Hyeon"/>
                <a:cs typeface="Do Hyeon"/>
                <a:sym typeface="Do Hyeon"/>
              </a:rPr>
              <a:t>빵 종류</a:t>
            </a:r>
            <a:endParaRPr sz="1900">
              <a:solidFill>
                <a:srgbClr val="23934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6" name="Google Shape;1676;p32"/>
          <p:cNvSpPr txBox="1"/>
          <p:nvPr/>
        </p:nvSpPr>
        <p:spPr>
          <a:xfrm>
            <a:off x="4451075" y="3990300"/>
            <a:ext cx="112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9900"/>
                </a:solidFill>
                <a:latin typeface="Do Hyeon"/>
                <a:ea typeface="Do Hyeon"/>
                <a:cs typeface="Do Hyeon"/>
                <a:sym typeface="Do Hyeon"/>
              </a:rPr>
              <a:t>치즈 종류</a:t>
            </a:r>
            <a:endParaRPr sz="1900">
              <a:solidFill>
                <a:srgbClr val="FF99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7" name="Google Shape;1677;p32"/>
          <p:cNvSpPr txBox="1"/>
          <p:nvPr/>
        </p:nvSpPr>
        <p:spPr>
          <a:xfrm>
            <a:off x="5441675" y="3990300"/>
            <a:ext cx="112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소스 종류</a:t>
            </a:r>
            <a:endParaRPr sz="19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678" name="Google Shape;1678;p32"/>
          <p:cNvCxnSpPr/>
          <p:nvPr/>
        </p:nvCxnSpPr>
        <p:spPr>
          <a:xfrm>
            <a:off x="1762700" y="1274325"/>
            <a:ext cx="5742600" cy="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79" name="Google Shape;1679;p32"/>
          <p:cNvGrpSpPr/>
          <p:nvPr/>
        </p:nvGrpSpPr>
        <p:grpSpPr>
          <a:xfrm flipH="1" rot="-908976">
            <a:off x="3747630" y="-137544"/>
            <a:ext cx="1452123" cy="859121"/>
            <a:chOff x="2302238" y="842175"/>
            <a:chExt cx="1373500" cy="922925"/>
          </a:xfrm>
        </p:grpSpPr>
        <p:sp>
          <p:nvSpPr>
            <p:cNvPr id="1680" name="Google Shape;1680;p32"/>
            <p:cNvSpPr/>
            <p:nvPr/>
          </p:nvSpPr>
          <p:spPr>
            <a:xfrm>
              <a:off x="2302238" y="1213850"/>
              <a:ext cx="911500" cy="492875"/>
            </a:xfrm>
            <a:custGeom>
              <a:rect b="b" l="l" r="r" t="t"/>
              <a:pathLst>
                <a:path extrusionOk="0" h="19715" w="3646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2302238" y="1273075"/>
              <a:ext cx="911500" cy="492025"/>
            </a:xfrm>
            <a:custGeom>
              <a:rect b="b" l="l" r="r" t="t"/>
              <a:pathLst>
                <a:path extrusionOk="0" h="19681" w="3646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2496538" y="1272875"/>
              <a:ext cx="331925" cy="131475"/>
            </a:xfrm>
            <a:custGeom>
              <a:rect b="b" l="l" r="r" t="t"/>
              <a:pathLst>
                <a:path extrusionOk="0" h="5259" w="13277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2825938" y="1293725"/>
              <a:ext cx="290225" cy="157950"/>
            </a:xfrm>
            <a:custGeom>
              <a:rect b="b" l="l" r="r" t="t"/>
              <a:pathLst>
                <a:path extrusionOk="0" h="6318" w="11609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2399788" y="1416500"/>
              <a:ext cx="284400" cy="187050"/>
            </a:xfrm>
            <a:custGeom>
              <a:rect b="b" l="l" r="r" t="t"/>
              <a:pathLst>
                <a:path extrusionOk="0" h="7482" w="11376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2740038" y="1453875"/>
              <a:ext cx="345275" cy="166125"/>
            </a:xfrm>
            <a:custGeom>
              <a:rect b="b" l="l" r="r" t="t"/>
              <a:pathLst>
                <a:path extrusionOk="0" h="6645" w="13811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2567413" y="1328075"/>
              <a:ext cx="41725" cy="34250"/>
            </a:xfrm>
            <a:custGeom>
              <a:rect b="b" l="l" r="r" t="t"/>
              <a:pathLst>
                <a:path extrusionOk="0" h="1370" w="1669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2649138" y="1299750"/>
              <a:ext cx="20050" cy="25250"/>
            </a:xfrm>
            <a:custGeom>
              <a:rect b="b" l="l" r="r" t="t"/>
              <a:pathLst>
                <a:path extrusionOk="0" h="1010" w="802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2700013" y="1287675"/>
              <a:ext cx="25050" cy="24100"/>
            </a:xfrm>
            <a:custGeom>
              <a:rect b="b" l="l" r="r" t="t"/>
              <a:pathLst>
                <a:path extrusionOk="0" h="964" w="1002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2763788" y="1293325"/>
              <a:ext cx="32400" cy="24500"/>
            </a:xfrm>
            <a:custGeom>
              <a:rect b="b" l="l" r="r" t="t"/>
              <a:pathLst>
                <a:path extrusionOk="0" h="980" w="1296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2955413" y="1318450"/>
              <a:ext cx="30675" cy="22000"/>
            </a:xfrm>
            <a:custGeom>
              <a:rect b="b" l="l" r="r" t="t"/>
              <a:pathLst>
                <a:path extrusionOk="0" h="880" w="1227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2991888" y="1351025"/>
              <a:ext cx="31725" cy="22975"/>
            </a:xfrm>
            <a:custGeom>
              <a:rect b="b" l="l" r="r" t="t"/>
              <a:pathLst>
                <a:path extrusionOk="0" h="919" w="1269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018563" y="1389825"/>
              <a:ext cx="34225" cy="22850"/>
            </a:xfrm>
            <a:custGeom>
              <a:rect b="b" l="l" r="r" t="t"/>
              <a:pathLst>
                <a:path extrusionOk="0" h="914" w="1369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2494863" y="1433100"/>
              <a:ext cx="25875" cy="18450"/>
            </a:xfrm>
            <a:custGeom>
              <a:rect b="b" l="l" r="r" t="t"/>
              <a:pathLst>
                <a:path extrusionOk="0" h="738" w="1035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2461513" y="1481525"/>
              <a:ext cx="44950" cy="27400"/>
            </a:xfrm>
            <a:custGeom>
              <a:rect b="b" l="l" r="r" t="t"/>
              <a:pathLst>
                <a:path extrusionOk="0" h="1096" w="1798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2495713" y="1542525"/>
              <a:ext cx="26700" cy="24800"/>
            </a:xfrm>
            <a:custGeom>
              <a:rect b="b" l="l" r="r" t="t"/>
              <a:pathLst>
                <a:path extrusionOk="0" h="992" w="1068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2574913" y="1559500"/>
              <a:ext cx="25900" cy="27575"/>
            </a:xfrm>
            <a:custGeom>
              <a:rect b="b" l="l" r="r" t="t"/>
              <a:pathLst>
                <a:path extrusionOk="0" h="1103" w="1036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2958188" y="1496875"/>
              <a:ext cx="37050" cy="26050"/>
            </a:xfrm>
            <a:custGeom>
              <a:rect b="b" l="l" r="r" t="t"/>
              <a:pathLst>
                <a:path extrusionOk="0" h="1042" w="1482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2921838" y="1546475"/>
              <a:ext cx="23375" cy="21925"/>
            </a:xfrm>
            <a:custGeom>
              <a:rect b="b" l="l" r="r" t="t"/>
              <a:pathLst>
                <a:path extrusionOk="0" h="877" w="935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2855113" y="1575575"/>
              <a:ext cx="24225" cy="21925"/>
            </a:xfrm>
            <a:custGeom>
              <a:rect b="b" l="l" r="r" t="t"/>
              <a:pathLst>
                <a:path extrusionOk="0" h="877" w="969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2733363" y="900550"/>
              <a:ext cx="928200" cy="499050"/>
            </a:xfrm>
            <a:custGeom>
              <a:rect b="b" l="l" r="r" t="t"/>
              <a:pathLst>
                <a:path extrusionOk="0" h="19962" w="37128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2740038" y="842175"/>
              <a:ext cx="935700" cy="499050"/>
            </a:xfrm>
            <a:custGeom>
              <a:rect b="b" l="l" r="r" t="t"/>
              <a:pathLst>
                <a:path extrusionOk="0" h="19962" w="37428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2771738" y="865675"/>
              <a:ext cx="871475" cy="451825"/>
            </a:xfrm>
            <a:custGeom>
              <a:rect b="b" l="l" r="r" t="t"/>
              <a:pathLst>
                <a:path extrusionOk="0" h="18073" w="34859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2957688" y="904050"/>
              <a:ext cx="336100" cy="118025"/>
            </a:xfrm>
            <a:custGeom>
              <a:rect b="b" l="l" r="r" t="t"/>
              <a:pathLst>
                <a:path extrusionOk="0" h="4721" w="13444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3284588" y="947000"/>
              <a:ext cx="284400" cy="168900"/>
            </a:xfrm>
            <a:custGeom>
              <a:rect b="b" l="l" r="r" t="t"/>
              <a:pathLst>
                <a:path extrusionOk="0" h="6756" w="11376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2848463" y="1017325"/>
              <a:ext cx="280225" cy="196100"/>
            </a:xfrm>
            <a:custGeom>
              <a:rect b="b" l="l" r="r" t="t"/>
              <a:pathLst>
                <a:path extrusionOk="0" h="7844" w="11209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3177863" y="1097100"/>
              <a:ext cx="350275" cy="161200"/>
            </a:xfrm>
            <a:custGeom>
              <a:rect b="b" l="l" r="r" t="t"/>
              <a:pathLst>
                <a:path extrusionOk="0" h="6448" w="14011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3030238" y="941825"/>
              <a:ext cx="40700" cy="35250"/>
            </a:xfrm>
            <a:custGeom>
              <a:rect b="b" l="l" r="r" t="t"/>
              <a:pathLst>
                <a:path extrusionOk="0" h="1410" w="1628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3114488" y="921825"/>
              <a:ext cx="21300" cy="25125"/>
            </a:xfrm>
            <a:custGeom>
              <a:rect b="b" l="l" r="r" t="t"/>
              <a:pathLst>
                <a:path extrusionOk="0" h="1005" w="852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3166188" y="915775"/>
              <a:ext cx="25875" cy="23300"/>
            </a:xfrm>
            <a:custGeom>
              <a:rect b="b" l="l" r="r" t="t"/>
              <a:pathLst>
                <a:path extrusionOk="0" h="932" w="1035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3229038" y="927900"/>
              <a:ext cx="32875" cy="24300"/>
            </a:xfrm>
            <a:custGeom>
              <a:rect b="b" l="l" r="r" t="t"/>
              <a:pathLst>
                <a:path extrusionOk="0" h="972" w="1315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3417088" y="973075"/>
              <a:ext cx="30975" cy="21725"/>
            </a:xfrm>
            <a:custGeom>
              <a:rect b="b" l="l" r="r" t="t"/>
              <a:pathLst>
                <a:path extrusionOk="0" h="869" w="1239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3449713" y="1009425"/>
              <a:ext cx="31725" cy="22325"/>
            </a:xfrm>
            <a:custGeom>
              <a:rect b="b" l="l" r="r" t="t"/>
              <a:pathLst>
                <a:path extrusionOk="0" h="893" w="1269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3472488" y="1050375"/>
              <a:ext cx="35625" cy="23400"/>
            </a:xfrm>
            <a:custGeom>
              <a:rect b="b" l="l" r="r" t="t"/>
              <a:pathLst>
                <a:path extrusionOk="0" h="936" w="1425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2947688" y="1038375"/>
              <a:ext cx="25875" cy="17900"/>
            </a:xfrm>
            <a:custGeom>
              <a:rect b="b" l="l" r="r" t="t"/>
              <a:pathLst>
                <a:path extrusionOk="0" h="716" w="1035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2909338" y="1084300"/>
              <a:ext cx="45600" cy="26100"/>
            </a:xfrm>
            <a:custGeom>
              <a:rect b="b" l="l" r="r" t="t"/>
              <a:pathLst>
                <a:path extrusionOk="0" h="1044" w="1824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2936013" y="1147525"/>
              <a:ext cx="27550" cy="24400"/>
            </a:xfrm>
            <a:custGeom>
              <a:rect b="b" l="l" r="r" t="t"/>
              <a:pathLst>
                <a:path extrusionOk="0" h="976" w="1102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3013563" y="1172500"/>
              <a:ext cx="26725" cy="27725"/>
            </a:xfrm>
            <a:custGeom>
              <a:rect b="b" l="l" r="r" t="t"/>
              <a:pathLst>
                <a:path extrusionOk="0" h="1109" w="1069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3402638" y="1149975"/>
              <a:ext cx="35425" cy="27425"/>
            </a:xfrm>
            <a:custGeom>
              <a:rect b="b" l="l" r="r" t="t"/>
              <a:pathLst>
                <a:path extrusionOk="0" h="1097" w="1417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3360488" y="1195775"/>
              <a:ext cx="23375" cy="21750"/>
            </a:xfrm>
            <a:custGeom>
              <a:rect b="b" l="l" r="r" t="t"/>
              <a:pathLst>
                <a:path extrusionOk="0" h="870" w="935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3290438" y="1217350"/>
              <a:ext cx="24200" cy="21875"/>
            </a:xfrm>
            <a:custGeom>
              <a:rect b="b" l="l" r="r" t="t"/>
              <a:pathLst>
                <a:path extrusionOk="0" h="875" w="968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2332263" y="1238050"/>
              <a:ext cx="851450" cy="444500"/>
            </a:xfrm>
            <a:custGeom>
              <a:rect b="b" l="l" r="r" t="t"/>
              <a:pathLst>
                <a:path extrusionOk="0" h="17780" w="34058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BACKGROUND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27" name="Google Shape;1727;p33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8" name="Google Shape;1728;p33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9" name="Google Shape;17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900" y="1202503"/>
            <a:ext cx="3351496" cy="10142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0" name="Google Shape;17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93045" y="3385300"/>
            <a:ext cx="4333150" cy="145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11400" y="1941725"/>
            <a:ext cx="4496600" cy="10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33"/>
          <p:cNvPicPr preferRelativeResize="0"/>
          <p:nvPr/>
        </p:nvPicPr>
        <p:blipFill rotWithShape="1">
          <a:blip r:embed="rId6">
            <a:alphaModFix/>
          </a:blip>
          <a:srcRect b="28225" l="0" r="0" t="26915"/>
          <a:stretch/>
        </p:blipFill>
        <p:spPr>
          <a:xfrm>
            <a:off x="5470850" y="2411738"/>
            <a:ext cx="2315601" cy="230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846" y="2482134"/>
            <a:ext cx="3823726" cy="21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33"/>
          <p:cNvPicPr preferRelativeResize="0"/>
          <p:nvPr/>
        </p:nvPicPr>
        <p:blipFill rotWithShape="1">
          <a:blip r:embed="rId8">
            <a:alphaModFix/>
          </a:blip>
          <a:srcRect b="0" l="0" r="25177" t="0"/>
          <a:stretch/>
        </p:blipFill>
        <p:spPr>
          <a:xfrm>
            <a:off x="399600" y="1199575"/>
            <a:ext cx="4333149" cy="117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4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PERSONA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40" name="Google Shape;1740;p34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1" name="Google Shape;1741;p34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2" name="Google Shape;17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927" y="1272027"/>
            <a:ext cx="2417590" cy="12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817" y="1319150"/>
            <a:ext cx="2342209" cy="12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338" y="3138627"/>
            <a:ext cx="2228272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34"/>
          <p:cNvSpPr txBox="1"/>
          <p:nvPr>
            <p:ph type="title"/>
          </p:nvPr>
        </p:nvSpPr>
        <p:spPr>
          <a:xfrm>
            <a:off x="5505625" y="2662438"/>
            <a:ext cx="203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800">
                <a:latin typeface="Do Hyeon"/>
                <a:ea typeface="Do Hyeon"/>
                <a:cs typeface="Do Hyeon"/>
                <a:sym typeface="Do Hyeon"/>
              </a:rPr>
              <a:t>식단하는 30대 헬창</a:t>
            </a:r>
            <a:endParaRPr b="0"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46" name="Google Shape;1746;p34"/>
          <p:cNvSpPr txBox="1"/>
          <p:nvPr>
            <p:ph type="title"/>
          </p:nvPr>
        </p:nvSpPr>
        <p:spPr>
          <a:xfrm>
            <a:off x="3485950" y="4411350"/>
            <a:ext cx="2034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800">
                <a:latin typeface="Do Hyeon"/>
                <a:ea typeface="Do Hyeon"/>
                <a:cs typeface="Do Hyeon"/>
                <a:sym typeface="Do Hyeon"/>
              </a:rPr>
              <a:t>젊은 음식 먹고싶은 60대 할아버지</a:t>
            </a:r>
            <a:endParaRPr b="0"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47" name="Google Shape;1747;p34"/>
          <p:cNvSpPr txBox="1"/>
          <p:nvPr>
            <p:ph type="title"/>
          </p:nvPr>
        </p:nvSpPr>
        <p:spPr>
          <a:xfrm>
            <a:off x="1636050" y="2668075"/>
            <a:ext cx="2124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800">
                <a:latin typeface="Do Hyeon"/>
                <a:ea typeface="Do Hyeon"/>
                <a:cs typeface="Do Hyeon"/>
                <a:sym typeface="Do Hyeon"/>
              </a:rPr>
              <a:t>소극적인 40대 회사원</a:t>
            </a:r>
            <a:endParaRPr b="0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5"/>
          <p:cNvSpPr txBox="1"/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VIEWPOINT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53" name="Google Shape;1753;p35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4" name="Google Shape;1754;p35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cap="flat" cmpd="sng" w="152400">
            <a:solidFill>
              <a:srgbClr val="23934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5" name="Google Shape;17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375" y="1527000"/>
            <a:ext cx="4208775" cy="21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35"/>
          <p:cNvSpPr txBox="1"/>
          <p:nvPr>
            <p:ph type="title"/>
          </p:nvPr>
        </p:nvSpPr>
        <p:spPr>
          <a:xfrm>
            <a:off x="3771975" y="3788475"/>
            <a:ext cx="16014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700">
                <a:latin typeface="Do Hyeon"/>
                <a:ea typeface="Do Hyeon"/>
                <a:cs typeface="Do Hyeon"/>
                <a:sym typeface="Do Hyeon"/>
              </a:rPr>
              <a:t>소극적인 성격</a:t>
            </a:r>
            <a:endParaRPr b="0"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700">
                <a:latin typeface="Do Hyeon"/>
                <a:ea typeface="Do Hyeon"/>
                <a:cs typeface="Do Hyeon"/>
                <a:sym typeface="Do Hyeon"/>
              </a:rPr>
              <a:t>식단 관리</a:t>
            </a:r>
            <a:endParaRPr b="0"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lang="en" sz="1700">
                <a:latin typeface="Do Hyeon"/>
                <a:ea typeface="Do Hyeon"/>
                <a:cs typeface="Do Hyeon"/>
                <a:sym typeface="Do Hyeon"/>
              </a:rPr>
              <a:t>낯선 IT 서비스</a:t>
            </a:r>
            <a:endParaRPr b="0" sz="1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Sandwich Day Minitheme by Slidesgo">
  <a:themeElements>
    <a:clrScheme name="Simple Light">
      <a:dk1>
        <a:srgbClr val="161926"/>
      </a:dk1>
      <a:lt1>
        <a:srgbClr val="F3B43E"/>
      </a:lt1>
      <a:dk2>
        <a:srgbClr val="F3F3F3"/>
      </a:dk2>
      <a:lt2>
        <a:srgbClr val="F8CB7C"/>
      </a:lt2>
      <a:accent1>
        <a:srgbClr val="DDA650"/>
      </a:accent1>
      <a:accent2>
        <a:srgbClr val="595959"/>
      </a:accent2>
      <a:accent3>
        <a:srgbClr val="595959"/>
      </a:accent3>
      <a:accent4>
        <a:srgbClr val="FFFFFF"/>
      </a:accent4>
      <a:accent5>
        <a:srgbClr val="FFFFFF"/>
      </a:accent5>
      <a:accent6>
        <a:srgbClr val="FFFFFF"/>
      </a:accent6>
      <a:hlink>
        <a:srgbClr val="161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